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59" r:id="rId6"/>
    <p:sldId id="261" r:id="rId7"/>
    <p:sldId id="262" r:id="rId8"/>
    <p:sldId id="263" r:id="rId9"/>
    <p:sldId id="264" r:id="rId10"/>
    <p:sldId id="266" r:id="rId11"/>
    <p:sldId id="269" r:id="rId12"/>
    <p:sldId id="270" r:id="rId13"/>
    <p:sldId id="271" r:id="rId14"/>
    <p:sldId id="272" r:id="rId15"/>
    <p:sldId id="274" r:id="rId16"/>
    <p:sldId id="275" r:id="rId17"/>
    <p:sldId id="276" r:id="rId18"/>
    <p:sldId id="278" r:id="rId19"/>
    <p:sldId id="279" r:id="rId20"/>
    <p:sldId id="314" r:id="rId21"/>
    <p:sldId id="324" r:id="rId22"/>
    <p:sldId id="288" r:id="rId23"/>
    <p:sldId id="289" r:id="rId24"/>
    <p:sldId id="290" r:id="rId25"/>
    <p:sldId id="280" r:id="rId26"/>
    <p:sldId id="315" r:id="rId27"/>
    <p:sldId id="292" r:id="rId28"/>
    <p:sldId id="293" r:id="rId29"/>
    <p:sldId id="294" r:id="rId30"/>
    <p:sldId id="281" r:id="rId31"/>
    <p:sldId id="316" r:id="rId32"/>
    <p:sldId id="295" r:id="rId33"/>
    <p:sldId id="296" r:id="rId34"/>
    <p:sldId id="297" r:id="rId35"/>
    <p:sldId id="282" r:id="rId36"/>
    <p:sldId id="317" r:id="rId37"/>
    <p:sldId id="298" r:id="rId38"/>
    <p:sldId id="299" r:id="rId39"/>
    <p:sldId id="300" r:id="rId40"/>
    <p:sldId id="283" r:id="rId41"/>
    <p:sldId id="318" r:id="rId42"/>
    <p:sldId id="326" r:id="rId43"/>
    <p:sldId id="301" r:id="rId44"/>
    <p:sldId id="302" r:id="rId45"/>
    <p:sldId id="303" r:id="rId46"/>
    <p:sldId id="284" r:id="rId47"/>
    <p:sldId id="319" r:id="rId48"/>
    <p:sldId id="325" r:id="rId49"/>
    <p:sldId id="304" r:id="rId50"/>
    <p:sldId id="305" r:id="rId51"/>
    <p:sldId id="306" r:id="rId52"/>
    <p:sldId id="285" r:id="rId53"/>
    <p:sldId id="320" r:id="rId54"/>
    <p:sldId id="307" r:id="rId55"/>
    <p:sldId id="308" r:id="rId56"/>
    <p:sldId id="309" r:id="rId57"/>
    <p:sldId id="286" r:id="rId58"/>
    <p:sldId id="287" r:id="rId59"/>
    <p:sldId id="322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60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41FB8-9167-4FB6-ABDE-1E84C697C588}" type="datetimeFigureOut">
              <a:rPr lang="en-US" smtClean="0"/>
              <a:pPr/>
              <a:t>11/4/2012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D7BDE-39B6-4B35-90DA-D767386046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2.jpeg"/><Relationship Id="rId7" Type="http://schemas.openxmlformats.org/officeDocument/2006/relationships/image" Target="../media/image5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4648200" cy="1470025"/>
          </a:xfrm>
        </p:spPr>
        <p:txBody>
          <a:bodyPr>
            <a:normAutofit/>
          </a:bodyPr>
          <a:lstStyle/>
          <a:p>
            <a:r>
              <a:rPr lang="en-US" sz="8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CARAA 2</a:t>
            </a:r>
            <a:endParaRPr lang="en-US" sz="8000" dirty="0"/>
          </a:p>
        </p:txBody>
      </p:sp>
      <p:pic>
        <p:nvPicPr>
          <p:cNvPr id="4" name="Picture 3" descr="C:\Users\COMPAQ\Desktop\apayaobasemap.bmp"/>
          <p:cNvPicPr/>
          <p:nvPr/>
        </p:nvPicPr>
        <p:blipFill>
          <a:blip r:embed="rId2" cstate="print"/>
          <a:srcRect l="29412" t="14474" r="5882" b="7895"/>
          <a:stretch>
            <a:fillRect/>
          </a:stretch>
        </p:blipFill>
        <p:spPr bwMode="auto">
          <a:xfrm>
            <a:off x="3200400" y="533400"/>
            <a:ext cx="2590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914400"/>
            <a:ext cx="8458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WELCOME TO APAYAO</a:t>
            </a:r>
            <a:endParaRPr lang="en-US" sz="10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C:\Users\COMPAQ\Desktop\Apayao Seal\Apayao S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572000"/>
            <a:ext cx="942975" cy="94579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943600" y="4343400"/>
            <a:ext cx="13003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13</a:t>
            </a:r>
            <a:endParaRPr lang="en-US" sz="8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OMPAQ\Desktop\save catch GE\Jct Luna Luna Road playing 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Line Callout 1 10"/>
          <p:cNvSpPr/>
          <p:nvPr/>
        </p:nvSpPr>
        <p:spPr>
          <a:xfrm>
            <a:off x="6172200" y="0"/>
            <a:ext cx="2209800" cy="612648"/>
          </a:xfrm>
          <a:prstGeom prst="borderCallout1">
            <a:avLst>
              <a:gd name="adj1" fmla="val 47710"/>
              <a:gd name="adj2" fmla="val -305"/>
              <a:gd name="adj3" fmla="val 911200"/>
              <a:gd name="adj4" fmla="val -164575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ON THIS SITE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486400" y="990600"/>
            <a:ext cx="3657600" cy="5867400"/>
            <a:chOff x="5486400" y="990600"/>
            <a:chExt cx="3657600" cy="5867400"/>
          </a:xfrm>
        </p:grpSpPr>
        <p:pic>
          <p:nvPicPr>
            <p:cNvPr id="1026" name="Picture 2" descr="C:\Users\COMPAQ\Desktop\Billeting School\IMG_165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1524000"/>
              <a:ext cx="3657600" cy="2667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7" name="Picture 3" descr="C:\Users\COMPAQ\Desktop\Billeting School\IMG_167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400" y="4114800"/>
              <a:ext cx="3657600" cy="2743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6324600" y="990600"/>
              <a:ext cx="228280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THE CLUBHOUSE</a:t>
              </a:r>
              <a:endParaRPr lang="en-US" sz="240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COMPAQ\Desktop\save catch GE\Pudtol Gym and Sch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133600" y="0"/>
            <a:ext cx="5082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PUDTOL,APAYAO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2" name="Picture 4" descr="C:\Users\COMPAQ\Desktop\Billeting School\IMG_1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2400" y="685800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COMPAQ\Desktop\Billeting School\IMG_1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667001"/>
            <a:ext cx="2642616" cy="2114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COMPAQ\Desktop\Billeting School\IMG_1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1384" y="4800600"/>
            <a:ext cx="2642616" cy="198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914400"/>
            <a:ext cx="747320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VENUE FOR: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ARNIS(PUDTOL,GYMNASIUM)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TAEKWONDO(PUDTOL,GYMNASIUM)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LAWN TENNIS (ELEMENTARY)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(PUDTOL CENTRAL SCHOOL)</a:t>
            </a:r>
            <a:endParaRPr lang="en-US" sz="36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343400"/>
            <a:ext cx="71847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DISTANCE FROM APETSC TO PUDTOL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10 KILOMETERS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15 MINUTES DRIVE 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COMPAQ\Desktop\save catch GE\Flora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69769" y="0"/>
            <a:ext cx="4617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FLORA,APAYAO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5" name="Picture 3" descr="C:\Users\COMPAQ\Desktop\Billeting School\IMG_1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COMPAQ\Desktop\Billeting School\IMG_1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0952" y="3998214"/>
            <a:ext cx="3813048" cy="285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-12737" y="762000"/>
            <a:ext cx="92039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VENUE FOR:</a:t>
            </a:r>
          </a:p>
          <a:p>
            <a:pPr algn="ctr"/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BADMINTON(ELEMENTARY AND SECONDARY)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FLORA GYMNASIUM</a:t>
            </a:r>
            <a:endParaRPr lang="en-US" sz="36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810000"/>
            <a:ext cx="525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DISTANCE FROM APETSC TO FLORA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32 KILOMETERS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45 MINUTES DRIVE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COMPAQ\Desktop\save catch GE\San Carlos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333509" y="0"/>
            <a:ext cx="6795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 MARCELA,APAYAO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9" name="Picture 3" descr="C:\Users\COMPAQ\Desktop\Billeting School\IMG_1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COMPAQ\Desktop\Billeting School\IMG_1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0952" y="3998214"/>
            <a:ext cx="3813048" cy="285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990600"/>
            <a:ext cx="56515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VENUE FOR:</a:t>
            </a:r>
          </a:p>
          <a:p>
            <a:pPr algn="ctr"/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BASKETBALL (ELEMENTARY)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1" y="3429000"/>
            <a:ext cx="5181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DISTANCE FROM APETSC TO STA MARCELA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25 KILOMETERS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30 MINUTES DRIVE</a:t>
            </a:r>
          </a:p>
          <a:p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COMPAQ\Desktop\save catch GE\Luna Gym and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4600" y="0"/>
            <a:ext cx="4340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LUNA,APAYAO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3" name="Picture 3" descr="C:\Users\COMPAQ\Desktop\Billeting School\IMG_1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COMPAQ\Desktop\Billeting School\IMG_16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0005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1143000"/>
            <a:ext cx="74671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VENUE FOR: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BASKETBALL (SECONDARY)</a:t>
            </a:r>
          </a:p>
          <a:p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BIENVENIDO VERZOLA, JR MEMORIAL SPORTS CENTER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1" y="3733800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DISTANCE FROM APETSC TO BVMSC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2 KILOMETERS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5 MINUTES DRIVE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COMPAQ\Desktop\save catch GE\Luna Gym and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000"/>
            <a:ext cx="9144000" cy="7239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4600" y="-228600"/>
            <a:ext cx="4340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LUNA,APAYAO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0" name="Picture 2" descr="C:\Users\COMPAQ\Desktop\Billeting School\IMG_16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286000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52400" y="685800"/>
            <a:ext cx="8610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VENUE FOR: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BOXING (ELEMENTARY AND SECONDARY)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LAND BANK OPEN GROUND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1" y="3733800"/>
            <a:ext cx="533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DISTANCE FROM APETSC TO LANDBANK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2 KILOMETERS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5 MINUTES DRIVE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COMPAQ\Desktop\save catch GE\Division Off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08397" y="0"/>
            <a:ext cx="4340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LUNA,APAYAO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195" name="Picture 3" descr="C:\Users\COMPAQ\Desktop\Billeting School\IMG_1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8862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COMPAQ\Desktop\Billeting School\IMG_1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990600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838200"/>
            <a:ext cx="90325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VENUE FOR:</a:t>
            </a:r>
          </a:p>
          <a:p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GYMNASTICS ELEMENTARY AND SECONDARY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SAN ISIDRO GYMNASIUM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819400"/>
            <a:ext cx="6172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DISTANCE FROM APETSC TO SAN ISIDRO GYMNASIUM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5.5 KILOMETERS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9 MINUTES DRIVE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COMPAQ\Desktop\save catch GE\NIA Tumog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743200" y="0"/>
            <a:ext cx="4340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LUNA,APAYAO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9" name="Picture 3" descr="C:\Users\COMPAQ\Desktop\Billeting School\IMG_1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600" y="685800"/>
            <a:ext cx="3835400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COMPAQ\Desktop\Billeting School\IMG_1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3648" y="3602736"/>
            <a:ext cx="4340352" cy="325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1066800"/>
            <a:ext cx="7010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VENUE FOR:</a:t>
            </a:r>
          </a:p>
          <a:p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TABLE TENNIS (ELEMENTARY AND SECONDARY)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NFA-TUMOG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37338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DISTANCE FROM APETSC TO NFA-TUMOG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6 KILOMETERS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11 MINUTES DRIVE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4648200" cy="1470025"/>
          </a:xfrm>
        </p:spPr>
        <p:txBody>
          <a:bodyPr>
            <a:normAutofit/>
          </a:bodyPr>
          <a:lstStyle/>
          <a:p>
            <a:r>
              <a:rPr lang="en-US" sz="8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CARAA 2</a:t>
            </a:r>
            <a:endParaRPr lang="en-US" sz="8000" dirty="0"/>
          </a:p>
        </p:txBody>
      </p:sp>
      <p:pic>
        <p:nvPicPr>
          <p:cNvPr id="4" name="Picture 3" descr="C:\Users\COMPAQ\Desktop\apayaobasemap.bmp"/>
          <p:cNvPicPr/>
          <p:nvPr/>
        </p:nvPicPr>
        <p:blipFill>
          <a:blip r:embed="rId2" cstate="print"/>
          <a:srcRect l="29412" t="14474" r="5882" b="7895"/>
          <a:stretch>
            <a:fillRect/>
          </a:stretch>
        </p:blipFill>
        <p:spPr bwMode="auto">
          <a:xfrm>
            <a:off x="3200400" y="533400"/>
            <a:ext cx="2590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914400"/>
            <a:ext cx="84582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BILLETING SCHOOLS</a:t>
            </a:r>
            <a:endParaRPr lang="en-US" sz="10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26" name="Picture 2" descr="C:\Users\COMPAQ\Desktop\Apayao Seal\Apayao S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572000"/>
            <a:ext cx="942975" cy="94579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5943600" y="4343400"/>
            <a:ext cx="13003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j-lt"/>
              </a:rPr>
              <a:t>13</a:t>
            </a:r>
            <a:endParaRPr lang="en-US" sz="8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COMPAQ\Desktop\save catch GE\Flora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8413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MUNICIPALITY: FLORA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0069" y="762000"/>
            <a:ext cx="83890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SCHOOLS: </a:t>
            </a:r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FLORA CENTRAL SCHOOL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SAINT JOSEPH HIGH SCHOOL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539" y="2057400"/>
            <a:ext cx="89964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DELEGATION: KALINGA PROVINCE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3" name="Picture 3" descr="C:\Users\COMPAQ\Desktop\save catch GE\Lalawigan ng kalin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971800"/>
            <a:ext cx="282892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OMPAQ\Desktop\save catch GE\Jct Luna Luna Road playing 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246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00800" y="914400"/>
            <a:ext cx="2743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APAYAO EC0-TOURISM AND SPORTS COMPLEX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1" name="Line Callout 1 10"/>
          <p:cNvSpPr/>
          <p:nvPr/>
        </p:nvSpPr>
        <p:spPr>
          <a:xfrm>
            <a:off x="6629400" y="228600"/>
            <a:ext cx="2209800" cy="612648"/>
          </a:xfrm>
          <a:prstGeom prst="borderCallout1">
            <a:avLst>
              <a:gd name="adj1" fmla="val 47710"/>
              <a:gd name="adj2" fmla="val -305"/>
              <a:gd name="adj3" fmla="val 876590"/>
              <a:gd name="adj4" fmla="val -214350"/>
            </a:avLst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ON THIS SITE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COMPAQ\Desktop\save catch GE\apayao 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89356" y="914400"/>
            <a:ext cx="45546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MUNICIPALITY OF FLORA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5486400" y="1499175"/>
            <a:ext cx="1380278" cy="124402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C:\Users\COMPAQ\Desktop\save catch GE\Flora Sch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COMPAQ\Desktop\Billeting School\IMG_1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00600"/>
            <a:ext cx="30480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COMPAQ\Desktop\Billeting School\IMG_16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COMPAQ\Desktop\Billeting School\IMG_16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COMPAQ\Desktop\Billeting School\IMG_15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45720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/>
          <p:nvPr/>
        </p:nvSpPr>
        <p:spPr>
          <a:xfrm>
            <a:off x="685800" y="2286000"/>
            <a:ext cx="150650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FLORA TOWN HALL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62200" y="2438400"/>
            <a:ext cx="914400" cy="60960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867400" y="2362200"/>
            <a:ext cx="313855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DR. EFREN U.DE SAN JOSE SPORTS CENTER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0" name="Straight Arrow Connector 29"/>
          <p:cNvCxnSpPr>
            <a:stCxn id="28" idx="1"/>
          </p:cNvCxnSpPr>
          <p:nvPr/>
        </p:nvCxnSpPr>
        <p:spPr>
          <a:xfrm flipH="1">
            <a:off x="4724400" y="2500700"/>
            <a:ext cx="1143000" cy="5473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0" y="4419600"/>
            <a:ext cx="190680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FLORA CENTRAL SCHOOL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3" name="Straight Arrow Connector 32"/>
          <p:cNvCxnSpPr>
            <a:stCxn id="31" idx="3"/>
          </p:cNvCxnSpPr>
          <p:nvPr/>
        </p:nvCxnSpPr>
        <p:spPr>
          <a:xfrm flipH="1" flipV="1">
            <a:off x="1524000" y="3886200"/>
            <a:ext cx="382804" cy="6719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172200" y="4191000"/>
            <a:ext cx="2170530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SAINT JOSEPH HIGH SCHOOL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352800" y="4343400"/>
            <a:ext cx="2819400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3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</p:pic>
      <p:grpSp>
        <p:nvGrpSpPr>
          <p:cNvPr id="36" name="Group 35"/>
          <p:cNvGrpSpPr/>
          <p:nvPr/>
        </p:nvGrpSpPr>
        <p:grpSpPr>
          <a:xfrm>
            <a:off x="6096000" y="3276600"/>
            <a:ext cx="1647749" cy="2626579"/>
            <a:chOff x="6096000" y="3276600"/>
            <a:chExt cx="1647749" cy="2626579"/>
          </a:xfrm>
        </p:grpSpPr>
        <p:sp>
          <p:nvSpPr>
            <p:cNvPr id="5" name="Freeform 4"/>
            <p:cNvSpPr/>
            <p:nvPr/>
          </p:nvSpPr>
          <p:spPr>
            <a:xfrm>
              <a:off x="6096000" y="3276600"/>
              <a:ext cx="1647749" cy="1225297"/>
            </a:xfrm>
            <a:custGeom>
              <a:avLst/>
              <a:gdLst>
                <a:gd name="connsiteX0" fmla="*/ 63399 w 1647749"/>
                <a:gd name="connsiteY0" fmla="*/ 731521 h 1225297"/>
                <a:gd name="connsiteX1" fmla="*/ 99975 w 1647749"/>
                <a:gd name="connsiteY1" fmla="*/ 687630 h 1225297"/>
                <a:gd name="connsiteX2" fmla="*/ 81687 w 1647749"/>
                <a:gd name="connsiteY2" fmla="*/ 676657 h 1225297"/>
                <a:gd name="connsiteX3" fmla="*/ 41453 w 1647749"/>
                <a:gd name="connsiteY3" fmla="*/ 640081 h 1225297"/>
                <a:gd name="connsiteX4" fmla="*/ 15850 w 1647749"/>
                <a:gd name="connsiteY4" fmla="*/ 618135 h 1225297"/>
                <a:gd name="connsiteX5" fmla="*/ 4877 w 1647749"/>
                <a:gd name="connsiteY5" fmla="*/ 596190 h 1225297"/>
                <a:gd name="connsiteX6" fmla="*/ 1219 w 1647749"/>
                <a:gd name="connsiteY6" fmla="*/ 563271 h 1225297"/>
                <a:gd name="connsiteX7" fmla="*/ 12192 w 1647749"/>
                <a:gd name="connsiteY7" fmla="*/ 526695 h 1225297"/>
                <a:gd name="connsiteX8" fmla="*/ 26823 w 1647749"/>
                <a:gd name="connsiteY8" fmla="*/ 501092 h 1225297"/>
                <a:gd name="connsiteX9" fmla="*/ 48768 w 1647749"/>
                <a:gd name="connsiteY9" fmla="*/ 475489 h 1225297"/>
                <a:gd name="connsiteX10" fmla="*/ 59741 w 1647749"/>
                <a:gd name="connsiteY10" fmla="*/ 438913 h 1225297"/>
                <a:gd name="connsiteX11" fmla="*/ 81687 w 1647749"/>
                <a:gd name="connsiteY11" fmla="*/ 398679 h 1225297"/>
                <a:gd name="connsiteX12" fmla="*/ 96317 w 1647749"/>
                <a:gd name="connsiteY12" fmla="*/ 365761 h 1225297"/>
                <a:gd name="connsiteX13" fmla="*/ 107290 w 1647749"/>
                <a:gd name="connsiteY13" fmla="*/ 354788 h 1225297"/>
                <a:gd name="connsiteX14" fmla="*/ 129235 w 1647749"/>
                <a:gd name="connsiteY14" fmla="*/ 351130 h 1225297"/>
                <a:gd name="connsiteX15" fmla="*/ 151181 w 1647749"/>
                <a:gd name="connsiteY15" fmla="*/ 354788 h 1225297"/>
                <a:gd name="connsiteX16" fmla="*/ 165811 w 1647749"/>
                <a:gd name="connsiteY16" fmla="*/ 343815 h 1225297"/>
                <a:gd name="connsiteX17" fmla="*/ 195072 w 1647749"/>
                <a:gd name="connsiteY17" fmla="*/ 343815 h 1225297"/>
                <a:gd name="connsiteX18" fmla="*/ 213360 w 1647749"/>
                <a:gd name="connsiteY18" fmla="*/ 343815 h 1225297"/>
                <a:gd name="connsiteX19" fmla="*/ 238963 w 1647749"/>
                <a:gd name="connsiteY19" fmla="*/ 343815 h 1225297"/>
                <a:gd name="connsiteX20" fmla="*/ 286512 w 1647749"/>
                <a:gd name="connsiteY20" fmla="*/ 340158 h 1225297"/>
                <a:gd name="connsiteX21" fmla="*/ 312115 w 1647749"/>
                <a:gd name="connsiteY21" fmla="*/ 340158 h 1225297"/>
                <a:gd name="connsiteX22" fmla="*/ 341376 w 1647749"/>
                <a:gd name="connsiteY22" fmla="*/ 354788 h 1225297"/>
                <a:gd name="connsiteX23" fmla="*/ 363322 w 1647749"/>
                <a:gd name="connsiteY23" fmla="*/ 358446 h 1225297"/>
                <a:gd name="connsiteX24" fmla="*/ 396240 w 1647749"/>
                <a:gd name="connsiteY24" fmla="*/ 358446 h 1225297"/>
                <a:gd name="connsiteX25" fmla="*/ 418186 w 1647749"/>
                <a:gd name="connsiteY25" fmla="*/ 351130 h 1225297"/>
                <a:gd name="connsiteX26" fmla="*/ 443789 w 1647749"/>
                <a:gd name="connsiteY26" fmla="*/ 343815 h 1225297"/>
                <a:gd name="connsiteX27" fmla="*/ 469392 w 1647749"/>
                <a:gd name="connsiteY27" fmla="*/ 340158 h 1225297"/>
                <a:gd name="connsiteX28" fmla="*/ 494995 w 1647749"/>
                <a:gd name="connsiteY28" fmla="*/ 321870 h 1225297"/>
                <a:gd name="connsiteX29" fmla="*/ 527914 w 1647749"/>
                <a:gd name="connsiteY29" fmla="*/ 303582 h 1225297"/>
                <a:gd name="connsiteX30" fmla="*/ 564490 w 1647749"/>
                <a:gd name="connsiteY30" fmla="*/ 292609 h 1225297"/>
                <a:gd name="connsiteX31" fmla="*/ 597408 w 1647749"/>
                <a:gd name="connsiteY31" fmla="*/ 270663 h 1225297"/>
                <a:gd name="connsiteX32" fmla="*/ 619354 w 1647749"/>
                <a:gd name="connsiteY32" fmla="*/ 256033 h 1225297"/>
                <a:gd name="connsiteX33" fmla="*/ 659587 w 1647749"/>
                <a:gd name="connsiteY33" fmla="*/ 230430 h 1225297"/>
                <a:gd name="connsiteX34" fmla="*/ 696163 w 1647749"/>
                <a:gd name="connsiteY34" fmla="*/ 212142 h 1225297"/>
                <a:gd name="connsiteX35" fmla="*/ 718109 w 1647749"/>
                <a:gd name="connsiteY35" fmla="*/ 193854 h 1225297"/>
                <a:gd name="connsiteX36" fmla="*/ 762000 w 1647749"/>
                <a:gd name="connsiteY36" fmla="*/ 171908 h 1225297"/>
                <a:gd name="connsiteX37" fmla="*/ 798576 w 1647749"/>
                <a:gd name="connsiteY37" fmla="*/ 146305 h 1225297"/>
                <a:gd name="connsiteX38" fmla="*/ 838810 w 1647749"/>
                <a:gd name="connsiteY38" fmla="*/ 128017 h 1225297"/>
                <a:gd name="connsiteX39" fmla="*/ 868071 w 1647749"/>
                <a:gd name="connsiteY39" fmla="*/ 113386 h 1225297"/>
                <a:gd name="connsiteX40" fmla="*/ 897331 w 1647749"/>
                <a:gd name="connsiteY40" fmla="*/ 95098 h 1225297"/>
                <a:gd name="connsiteX41" fmla="*/ 926592 w 1647749"/>
                <a:gd name="connsiteY41" fmla="*/ 76810 h 1225297"/>
                <a:gd name="connsiteX42" fmla="*/ 944880 w 1647749"/>
                <a:gd name="connsiteY42" fmla="*/ 62180 h 1225297"/>
                <a:gd name="connsiteX43" fmla="*/ 977799 w 1647749"/>
                <a:gd name="connsiteY43" fmla="*/ 36577 h 1225297"/>
                <a:gd name="connsiteX44" fmla="*/ 1014375 w 1647749"/>
                <a:gd name="connsiteY44" fmla="*/ 21946 h 1225297"/>
                <a:gd name="connsiteX45" fmla="*/ 1039978 w 1647749"/>
                <a:gd name="connsiteY45" fmla="*/ 7316 h 1225297"/>
                <a:gd name="connsiteX46" fmla="*/ 1050951 w 1647749"/>
                <a:gd name="connsiteY46" fmla="*/ 3658 h 1225297"/>
                <a:gd name="connsiteX47" fmla="*/ 1069239 w 1647749"/>
                <a:gd name="connsiteY47" fmla="*/ 3658 h 1225297"/>
                <a:gd name="connsiteX48" fmla="*/ 1087527 w 1647749"/>
                <a:gd name="connsiteY48" fmla="*/ 25604 h 1225297"/>
                <a:gd name="connsiteX49" fmla="*/ 1098499 w 1647749"/>
                <a:gd name="connsiteY49" fmla="*/ 51207 h 1225297"/>
                <a:gd name="connsiteX50" fmla="*/ 1116787 w 1647749"/>
                <a:gd name="connsiteY50" fmla="*/ 73153 h 1225297"/>
                <a:gd name="connsiteX51" fmla="*/ 1135075 w 1647749"/>
                <a:gd name="connsiteY51" fmla="*/ 102414 h 1225297"/>
                <a:gd name="connsiteX52" fmla="*/ 1153363 w 1647749"/>
                <a:gd name="connsiteY52" fmla="*/ 128017 h 1225297"/>
                <a:gd name="connsiteX53" fmla="*/ 1175309 w 1647749"/>
                <a:gd name="connsiteY53" fmla="*/ 157278 h 1225297"/>
                <a:gd name="connsiteX54" fmla="*/ 1186282 w 1647749"/>
                <a:gd name="connsiteY54" fmla="*/ 182881 h 1225297"/>
                <a:gd name="connsiteX55" fmla="*/ 1211885 w 1647749"/>
                <a:gd name="connsiteY55" fmla="*/ 204826 h 1225297"/>
                <a:gd name="connsiteX56" fmla="*/ 1244803 w 1647749"/>
                <a:gd name="connsiteY56" fmla="*/ 219457 h 1225297"/>
                <a:gd name="connsiteX57" fmla="*/ 1288695 w 1647749"/>
                <a:gd name="connsiteY57" fmla="*/ 234087 h 1225297"/>
                <a:gd name="connsiteX58" fmla="*/ 1339901 w 1647749"/>
                <a:gd name="connsiteY58" fmla="*/ 256033 h 1225297"/>
                <a:gd name="connsiteX59" fmla="*/ 1394765 w 1647749"/>
                <a:gd name="connsiteY59" fmla="*/ 270663 h 1225297"/>
                <a:gd name="connsiteX60" fmla="*/ 1424026 w 1647749"/>
                <a:gd name="connsiteY60" fmla="*/ 277978 h 1225297"/>
                <a:gd name="connsiteX61" fmla="*/ 1522781 w 1647749"/>
                <a:gd name="connsiteY61" fmla="*/ 321870 h 1225297"/>
                <a:gd name="connsiteX62" fmla="*/ 1526439 w 1647749"/>
                <a:gd name="connsiteY62" fmla="*/ 318212 h 1225297"/>
                <a:gd name="connsiteX63" fmla="*/ 1555699 w 1647749"/>
                <a:gd name="connsiteY63" fmla="*/ 314554 h 1225297"/>
                <a:gd name="connsiteX64" fmla="*/ 1599591 w 1647749"/>
                <a:gd name="connsiteY64" fmla="*/ 310897 h 1225297"/>
                <a:gd name="connsiteX65" fmla="*/ 1632509 w 1647749"/>
                <a:gd name="connsiteY65" fmla="*/ 310897 h 1225297"/>
                <a:gd name="connsiteX66" fmla="*/ 1636167 w 1647749"/>
                <a:gd name="connsiteY66" fmla="*/ 332842 h 1225297"/>
                <a:gd name="connsiteX67" fmla="*/ 1636167 w 1647749"/>
                <a:gd name="connsiteY67" fmla="*/ 332842 h 1225297"/>
                <a:gd name="connsiteX68" fmla="*/ 1643482 w 1647749"/>
                <a:gd name="connsiteY68" fmla="*/ 358446 h 1225297"/>
                <a:gd name="connsiteX69" fmla="*/ 1647139 w 1647749"/>
                <a:gd name="connsiteY69" fmla="*/ 380391 h 1225297"/>
                <a:gd name="connsiteX70" fmla="*/ 1639824 w 1647749"/>
                <a:gd name="connsiteY70" fmla="*/ 453543 h 1225297"/>
                <a:gd name="connsiteX71" fmla="*/ 1636167 w 1647749"/>
                <a:gd name="connsiteY71" fmla="*/ 493777 h 1225297"/>
                <a:gd name="connsiteX72" fmla="*/ 1639824 w 1647749"/>
                <a:gd name="connsiteY72" fmla="*/ 523038 h 1225297"/>
                <a:gd name="connsiteX73" fmla="*/ 1639824 w 1647749"/>
                <a:gd name="connsiteY73" fmla="*/ 563271 h 1225297"/>
                <a:gd name="connsiteX74" fmla="*/ 1636167 w 1647749"/>
                <a:gd name="connsiteY74" fmla="*/ 607162 h 1225297"/>
                <a:gd name="connsiteX75" fmla="*/ 1639824 w 1647749"/>
                <a:gd name="connsiteY75" fmla="*/ 764439 h 1225297"/>
                <a:gd name="connsiteX76" fmla="*/ 1636167 w 1647749"/>
                <a:gd name="connsiteY76" fmla="*/ 841249 h 1225297"/>
                <a:gd name="connsiteX77" fmla="*/ 1636167 w 1647749"/>
                <a:gd name="connsiteY77" fmla="*/ 877825 h 1225297"/>
                <a:gd name="connsiteX78" fmla="*/ 1636167 w 1647749"/>
                <a:gd name="connsiteY78" fmla="*/ 910743 h 1225297"/>
                <a:gd name="connsiteX79" fmla="*/ 1625194 w 1647749"/>
                <a:gd name="connsiteY79" fmla="*/ 940004 h 1225297"/>
                <a:gd name="connsiteX80" fmla="*/ 1614221 w 1647749"/>
                <a:gd name="connsiteY80" fmla="*/ 980238 h 1225297"/>
                <a:gd name="connsiteX81" fmla="*/ 1606906 w 1647749"/>
                <a:gd name="connsiteY81" fmla="*/ 1013156 h 1225297"/>
                <a:gd name="connsiteX82" fmla="*/ 1588618 w 1647749"/>
                <a:gd name="connsiteY82" fmla="*/ 1053390 h 1225297"/>
                <a:gd name="connsiteX83" fmla="*/ 1559357 w 1647749"/>
                <a:gd name="connsiteY83" fmla="*/ 1086308 h 1225297"/>
                <a:gd name="connsiteX84" fmla="*/ 1552042 w 1647749"/>
                <a:gd name="connsiteY84" fmla="*/ 1111911 h 1225297"/>
                <a:gd name="connsiteX85" fmla="*/ 1522781 w 1647749"/>
                <a:gd name="connsiteY85" fmla="*/ 1144830 h 1225297"/>
                <a:gd name="connsiteX86" fmla="*/ 1504493 w 1647749"/>
                <a:gd name="connsiteY86" fmla="*/ 1159460 h 1225297"/>
                <a:gd name="connsiteX87" fmla="*/ 1511808 w 1647749"/>
                <a:gd name="connsiteY87" fmla="*/ 1174090 h 1225297"/>
                <a:gd name="connsiteX88" fmla="*/ 1537411 w 1647749"/>
                <a:gd name="connsiteY88" fmla="*/ 1192378 h 1225297"/>
                <a:gd name="connsiteX89" fmla="*/ 1544727 w 1647749"/>
                <a:gd name="connsiteY89" fmla="*/ 1203351 h 1225297"/>
                <a:gd name="connsiteX90" fmla="*/ 1552042 w 1647749"/>
                <a:gd name="connsiteY90" fmla="*/ 1225297 h 1225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1647749" h="1225297">
                  <a:moveTo>
                    <a:pt x="63399" y="731521"/>
                  </a:moveTo>
                  <a:cubicBezTo>
                    <a:pt x="80163" y="714147"/>
                    <a:pt x="96927" y="696774"/>
                    <a:pt x="99975" y="687630"/>
                  </a:cubicBezTo>
                  <a:cubicBezTo>
                    <a:pt x="103023" y="678486"/>
                    <a:pt x="91441" y="684582"/>
                    <a:pt x="81687" y="676657"/>
                  </a:cubicBezTo>
                  <a:cubicBezTo>
                    <a:pt x="71933" y="668732"/>
                    <a:pt x="52426" y="649835"/>
                    <a:pt x="41453" y="640081"/>
                  </a:cubicBezTo>
                  <a:cubicBezTo>
                    <a:pt x="30480" y="630327"/>
                    <a:pt x="21946" y="625450"/>
                    <a:pt x="15850" y="618135"/>
                  </a:cubicBezTo>
                  <a:cubicBezTo>
                    <a:pt x="9754" y="610820"/>
                    <a:pt x="7315" y="605334"/>
                    <a:pt x="4877" y="596190"/>
                  </a:cubicBezTo>
                  <a:cubicBezTo>
                    <a:pt x="2439" y="587046"/>
                    <a:pt x="0" y="574853"/>
                    <a:pt x="1219" y="563271"/>
                  </a:cubicBezTo>
                  <a:cubicBezTo>
                    <a:pt x="2438" y="551689"/>
                    <a:pt x="7925" y="537058"/>
                    <a:pt x="12192" y="526695"/>
                  </a:cubicBezTo>
                  <a:cubicBezTo>
                    <a:pt x="16459" y="516332"/>
                    <a:pt x="20727" y="509626"/>
                    <a:pt x="26823" y="501092"/>
                  </a:cubicBezTo>
                  <a:cubicBezTo>
                    <a:pt x="32919" y="492558"/>
                    <a:pt x="43282" y="485852"/>
                    <a:pt x="48768" y="475489"/>
                  </a:cubicBezTo>
                  <a:cubicBezTo>
                    <a:pt x="54254" y="465126"/>
                    <a:pt x="54255" y="451715"/>
                    <a:pt x="59741" y="438913"/>
                  </a:cubicBezTo>
                  <a:cubicBezTo>
                    <a:pt x="65228" y="426111"/>
                    <a:pt x="75591" y="410871"/>
                    <a:pt x="81687" y="398679"/>
                  </a:cubicBezTo>
                  <a:cubicBezTo>
                    <a:pt x="87783" y="386487"/>
                    <a:pt x="92050" y="373076"/>
                    <a:pt x="96317" y="365761"/>
                  </a:cubicBezTo>
                  <a:cubicBezTo>
                    <a:pt x="100584" y="358446"/>
                    <a:pt x="101804" y="357226"/>
                    <a:pt x="107290" y="354788"/>
                  </a:cubicBezTo>
                  <a:cubicBezTo>
                    <a:pt x="112776" y="352350"/>
                    <a:pt x="121920" y="351130"/>
                    <a:pt x="129235" y="351130"/>
                  </a:cubicBezTo>
                  <a:cubicBezTo>
                    <a:pt x="136550" y="351130"/>
                    <a:pt x="145085" y="356007"/>
                    <a:pt x="151181" y="354788"/>
                  </a:cubicBezTo>
                  <a:cubicBezTo>
                    <a:pt x="157277" y="353569"/>
                    <a:pt x="158496" y="345644"/>
                    <a:pt x="165811" y="343815"/>
                  </a:cubicBezTo>
                  <a:cubicBezTo>
                    <a:pt x="173126" y="341986"/>
                    <a:pt x="195072" y="343815"/>
                    <a:pt x="195072" y="343815"/>
                  </a:cubicBezTo>
                  <a:lnTo>
                    <a:pt x="213360" y="343815"/>
                  </a:lnTo>
                  <a:cubicBezTo>
                    <a:pt x="220675" y="343815"/>
                    <a:pt x="226771" y="344424"/>
                    <a:pt x="238963" y="343815"/>
                  </a:cubicBezTo>
                  <a:cubicBezTo>
                    <a:pt x="251155" y="343206"/>
                    <a:pt x="274320" y="340767"/>
                    <a:pt x="286512" y="340158"/>
                  </a:cubicBezTo>
                  <a:cubicBezTo>
                    <a:pt x="298704" y="339549"/>
                    <a:pt x="302971" y="337720"/>
                    <a:pt x="312115" y="340158"/>
                  </a:cubicBezTo>
                  <a:cubicBezTo>
                    <a:pt x="321259" y="342596"/>
                    <a:pt x="332842" y="351740"/>
                    <a:pt x="341376" y="354788"/>
                  </a:cubicBezTo>
                  <a:cubicBezTo>
                    <a:pt x="349910" y="357836"/>
                    <a:pt x="354178" y="357836"/>
                    <a:pt x="363322" y="358446"/>
                  </a:cubicBezTo>
                  <a:cubicBezTo>
                    <a:pt x="372466" y="359056"/>
                    <a:pt x="387096" y="359665"/>
                    <a:pt x="396240" y="358446"/>
                  </a:cubicBezTo>
                  <a:cubicBezTo>
                    <a:pt x="405384" y="357227"/>
                    <a:pt x="410261" y="353568"/>
                    <a:pt x="418186" y="351130"/>
                  </a:cubicBezTo>
                  <a:cubicBezTo>
                    <a:pt x="426111" y="348692"/>
                    <a:pt x="435255" y="345644"/>
                    <a:pt x="443789" y="343815"/>
                  </a:cubicBezTo>
                  <a:cubicBezTo>
                    <a:pt x="452323" y="341986"/>
                    <a:pt x="460858" y="343815"/>
                    <a:pt x="469392" y="340158"/>
                  </a:cubicBezTo>
                  <a:cubicBezTo>
                    <a:pt x="477926" y="336501"/>
                    <a:pt x="485241" y="327966"/>
                    <a:pt x="494995" y="321870"/>
                  </a:cubicBezTo>
                  <a:cubicBezTo>
                    <a:pt x="504749" y="315774"/>
                    <a:pt x="516332" y="308459"/>
                    <a:pt x="527914" y="303582"/>
                  </a:cubicBezTo>
                  <a:cubicBezTo>
                    <a:pt x="539496" y="298705"/>
                    <a:pt x="552908" y="298096"/>
                    <a:pt x="564490" y="292609"/>
                  </a:cubicBezTo>
                  <a:cubicBezTo>
                    <a:pt x="576072" y="287123"/>
                    <a:pt x="597408" y="270663"/>
                    <a:pt x="597408" y="270663"/>
                  </a:cubicBezTo>
                  <a:cubicBezTo>
                    <a:pt x="606552" y="264567"/>
                    <a:pt x="608991" y="262739"/>
                    <a:pt x="619354" y="256033"/>
                  </a:cubicBezTo>
                  <a:cubicBezTo>
                    <a:pt x="629717" y="249328"/>
                    <a:pt x="646786" y="237745"/>
                    <a:pt x="659587" y="230430"/>
                  </a:cubicBezTo>
                  <a:cubicBezTo>
                    <a:pt x="672389" y="223115"/>
                    <a:pt x="686409" y="218238"/>
                    <a:pt x="696163" y="212142"/>
                  </a:cubicBezTo>
                  <a:cubicBezTo>
                    <a:pt x="705917" y="206046"/>
                    <a:pt x="707136" y="200560"/>
                    <a:pt x="718109" y="193854"/>
                  </a:cubicBezTo>
                  <a:cubicBezTo>
                    <a:pt x="729082" y="187148"/>
                    <a:pt x="748589" y="179833"/>
                    <a:pt x="762000" y="171908"/>
                  </a:cubicBezTo>
                  <a:cubicBezTo>
                    <a:pt x="775411" y="163983"/>
                    <a:pt x="785774" y="153620"/>
                    <a:pt x="798576" y="146305"/>
                  </a:cubicBezTo>
                  <a:cubicBezTo>
                    <a:pt x="811378" y="138990"/>
                    <a:pt x="827228" y="133504"/>
                    <a:pt x="838810" y="128017"/>
                  </a:cubicBezTo>
                  <a:cubicBezTo>
                    <a:pt x="850393" y="122531"/>
                    <a:pt x="858318" y="118873"/>
                    <a:pt x="868071" y="113386"/>
                  </a:cubicBezTo>
                  <a:cubicBezTo>
                    <a:pt x="877825" y="107900"/>
                    <a:pt x="897331" y="95098"/>
                    <a:pt x="897331" y="95098"/>
                  </a:cubicBezTo>
                  <a:cubicBezTo>
                    <a:pt x="907084" y="89002"/>
                    <a:pt x="918667" y="82296"/>
                    <a:pt x="926592" y="76810"/>
                  </a:cubicBezTo>
                  <a:cubicBezTo>
                    <a:pt x="934517" y="71324"/>
                    <a:pt x="944880" y="62180"/>
                    <a:pt x="944880" y="62180"/>
                  </a:cubicBezTo>
                  <a:cubicBezTo>
                    <a:pt x="953415" y="55475"/>
                    <a:pt x="966217" y="43283"/>
                    <a:pt x="977799" y="36577"/>
                  </a:cubicBezTo>
                  <a:cubicBezTo>
                    <a:pt x="989381" y="29871"/>
                    <a:pt x="1004012" y="26823"/>
                    <a:pt x="1014375" y="21946"/>
                  </a:cubicBezTo>
                  <a:cubicBezTo>
                    <a:pt x="1024738" y="17069"/>
                    <a:pt x="1033882" y="10364"/>
                    <a:pt x="1039978" y="7316"/>
                  </a:cubicBezTo>
                  <a:cubicBezTo>
                    <a:pt x="1046074" y="4268"/>
                    <a:pt x="1046074" y="4268"/>
                    <a:pt x="1050951" y="3658"/>
                  </a:cubicBezTo>
                  <a:cubicBezTo>
                    <a:pt x="1055828" y="3048"/>
                    <a:pt x="1063143" y="0"/>
                    <a:pt x="1069239" y="3658"/>
                  </a:cubicBezTo>
                  <a:cubicBezTo>
                    <a:pt x="1075335" y="7316"/>
                    <a:pt x="1082650" y="17679"/>
                    <a:pt x="1087527" y="25604"/>
                  </a:cubicBezTo>
                  <a:cubicBezTo>
                    <a:pt x="1092404" y="33529"/>
                    <a:pt x="1093622" y="43282"/>
                    <a:pt x="1098499" y="51207"/>
                  </a:cubicBezTo>
                  <a:cubicBezTo>
                    <a:pt x="1103376" y="59132"/>
                    <a:pt x="1110691" y="64618"/>
                    <a:pt x="1116787" y="73153"/>
                  </a:cubicBezTo>
                  <a:cubicBezTo>
                    <a:pt x="1122883" y="81688"/>
                    <a:pt x="1128979" y="93270"/>
                    <a:pt x="1135075" y="102414"/>
                  </a:cubicBezTo>
                  <a:cubicBezTo>
                    <a:pt x="1141171" y="111558"/>
                    <a:pt x="1146657" y="118873"/>
                    <a:pt x="1153363" y="128017"/>
                  </a:cubicBezTo>
                  <a:cubicBezTo>
                    <a:pt x="1160069" y="137161"/>
                    <a:pt x="1169823" y="148134"/>
                    <a:pt x="1175309" y="157278"/>
                  </a:cubicBezTo>
                  <a:cubicBezTo>
                    <a:pt x="1180796" y="166422"/>
                    <a:pt x="1180186" y="174956"/>
                    <a:pt x="1186282" y="182881"/>
                  </a:cubicBezTo>
                  <a:cubicBezTo>
                    <a:pt x="1192378" y="190806"/>
                    <a:pt x="1202132" y="198730"/>
                    <a:pt x="1211885" y="204826"/>
                  </a:cubicBezTo>
                  <a:cubicBezTo>
                    <a:pt x="1221638" y="210922"/>
                    <a:pt x="1232001" y="214580"/>
                    <a:pt x="1244803" y="219457"/>
                  </a:cubicBezTo>
                  <a:cubicBezTo>
                    <a:pt x="1257605" y="224334"/>
                    <a:pt x="1272845" y="227991"/>
                    <a:pt x="1288695" y="234087"/>
                  </a:cubicBezTo>
                  <a:cubicBezTo>
                    <a:pt x="1304545" y="240183"/>
                    <a:pt x="1322223" y="249937"/>
                    <a:pt x="1339901" y="256033"/>
                  </a:cubicBezTo>
                  <a:cubicBezTo>
                    <a:pt x="1357579" y="262129"/>
                    <a:pt x="1380744" y="267006"/>
                    <a:pt x="1394765" y="270663"/>
                  </a:cubicBezTo>
                  <a:cubicBezTo>
                    <a:pt x="1408786" y="274321"/>
                    <a:pt x="1402690" y="269443"/>
                    <a:pt x="1424026" y="277978"/>
                  </a:cubicBezTo>
                  <a:cubicBezTo>
                    <a:pt x="1445362" y="286513"/>
                    <a:pt x="1505712" y="315164"/>
                    <a:pt x="1522781" y="321870"/>
                  </a:cubicBezTo>
                  <a:cubicBezTo>
                    <a:pt x="1539850" y="328576"/>
                    <a:pt x="1520953" y="319431"/>
                    <a:pt x="1526439" y="318212"/>
                  </a:cubicBezTo>
                  <a:cubicBezTo>
                    <a:pt x="1531925" y="316993"/>
                    <a:pt x="1543507" y="315773"/>
                    <a:pt x="1555699" y="314554"/>
                  </a:cubicBezTo>
                  <a:cubicBezTo>
                    <a:pt x="1567891" y="313335"/>
                    <a:pt x="1586789" y="311506"/>
                    <a:pt x="1599591" y="310897"/>
                  </a:cubicBezTo>
                  <a:cubicBezTo>
                    <a:pt x="1612393" y="310288"/>
                    <a:pt x="1626413" y="307240"/>
                    <a:pt x="1632509" y="310897"/>
                  </a:cubicBezTo>
                  <a:cubicBezTo>
                    <a:pt x="1638605" y="314554"/>
                    <a:pt x="1636167" y="332842"/>
                    <a:pt x="1636167" y="332842"/>
                  </a:cubicBezTo>
                  <a:lnTo>
                    <a:pt x="1636167" y="332842"/>
                  </a:lnTo>
                  <a:cubicBezTo>
                    <a:pt x="1637386" y="337109"/>
                    <a:pt x="1641653" y="350521"/>
                    <a:pt x="1643482" y="358446"/>
                  </a:cubicBezTo>
                  <a:cubicBezTo>
                    <a:pt x="1645311" y="366371"/>
                    <a:pt x="1647749" y="364542"/>
                    <a:pt x="1647139" y="380391"/>
                  </a:cubicBezTo>
                  <a:cubicBezTo>
                    <a:pt x="1646529" y="396240"/>
                    <a:pt x="1641653" y="434646"/>
                    <a:pt x="1639824" y="453543"/>
                  </a:cubicBezTo>
                  <a:cubicBezTo>
                    <a:pt x="1637995" y="472440"/>
                    <a:pt x="1636167" y="482195"/>
                    <a:pt x="1636167" y="493777"/>
                  </a:cubicBezTo>
                  <a:cubicBezTo>
                    <a:pt x="1636167" y="505359"/>
                    <a:pt x="1639215" y="511456"/>
                    <a:pt x="1639824" y="523038"/>
                  </a:cubicBezTo>
                  <a:cubicBezTo>
                    <a:pt x="1640434" y="534620"/>
                    <a:pt x="1640433" y="549250"/>
                    <a:pt x="1639824" y="563271"/>
                  </a:cubicBezTo>
                  <a:cubicBezTo>
                    <a:pt x="1639215" y="577292"/>
                    <a:pt x="1636167" y="573634"/>
                    <a:pt x="1636167" y="607162"/>
                  </a:cubicBezTo>
                  <a:cubicBezTo>
                    <a:pt x="1636167" y="640690"/>
                    <a:pt x="1639824" y="725425"/>
                    <a:pt x="1639824" y="764439"/>
                  </a:cubicBezTo>
                  <a:cubicBezTo>
                    <a:pt x="1639824" y="803453"/>
                    <a:pt x="1636776" y="822351"/>
                    <a:pt x="1636167" y="841249"/>
                  </a:cubicBezTo>
                  <a:cubicBezTo>
                    <a:pt x="1635558" y="860147"/>
                    <a:pt x="1636167" y="877825"/>
                    <a:pt x="1636167" y="877825"/>
                  </a:cubicBezTo>
                  <a:cubicBezTo>
                    <a:pt x="1636167" y="889407"/>
                    <a:pt x="1637996" y="900380"/>
                    <a:pt x="1636167" y="910743"/>
                  </a:cubicBezTo>
                  <a:cubicBezTo>
                    <a:pt x="1634338" y="921106"/>
                    <a:pt x="1628852" y="928422"/>
                    <a:pt x="1625194" y="940004"/>
                  </a:cubicBezTo>
                  <a:cubicBezTo>
                    <a:pt x="1621536" y="951586"/>
                    <a:pt x="1617269" y="968046"/>
                    <a:pt x="1614221" y="980238"/>
                  </a:cubicBezTo>
                  <a:cubicBezTo>
                    <a:pt x="1611173" y="992430"/>
                    <a:pt x="1611173" y="1000964"/>
                    <a:pt x="1606906" y="1013156"/>
                  </a:cubicBezTo>
                  <a:cubicBezTo>
                    <a:pt x="1602639" y="1025348"/>
                    <a:pt x="1596543" y="1041198"/>
                    <a:pt x="1588618" y="1053390"/>
                  </a:cubicBezTo>
                  <a:cubicBezTo>
                    <a:pt x="1580693" y="1065582"/>
                    <a:pt x="1565453" y="1076555"/>
                    <a:pt x="1559357" y="1086308"/>
                  </a:cubicBezTo>
                  <a:cubicBezTo>
                    <a:pt x="1553261" y="1096061"/>
                    <a:pt x="1558138" y="1102157"/>
                    <a:pt x="1552042" y="1111911"/>
                  </a:cubicBezTo>
                  <a:cubicBezTo>
                    <a:pt x="1545946" y="1121665"/>
                    <a:pt x="1530706" y="1136905"/>
                    <a:pt x="1522781" y="1144830"/>
                  </a:cubicBezTo>
                  <a:cubicBezTo>
                    <a:pt x="1514856" y="1152755"/>
                    <a:pt x="1506322" y="1154583"/>
                    <a:pt x="1504493" y="1159460"/>
                  </a:cubicBezTo>
                  <a:cubicBezTo>
                    <a:pt x="1502664" y="1164337"/>
                    <a:pt x="1506322" y="1168604"/>
                    <a:pt x="1511808" y="1174090"/>
                  </a:cubicBezTo>
                  <a:cubicBezTo>
                    <a:pt x="1517294" y="1179576"/>
                    <a:pt x="1531925" y="1187501"/>
                    <a:pt x="1537411" y="1192378"/>
                  </a:cubicBezTo>
                  <a:cubicBezTo>
                    <a:pt x="1542898" y="1197255"/>
                    <a:pt x="1542289" y="1197865"/>
                    <a:pt x="1544727" y="1203351"/>
                  </a:cubicBezTo>
                  <a:cubicBezTo>
                    <a:pt x="1547165" y="1208837"/>
                    <a:pt x="1552042" y="1225297"/>
                    <a:pt x="1552042" y="1225297"/>
                  </a:cubicBez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7276988" y="4452638"/>
              <a:ext cx="338241" cy="1450541"/>
            </a:xfrm>
            <a:custGeom>
              <a:avLst/>
              <a:gdLst>
                <a:gd name="connsiteX0" fmla="*/ 338241 w 338241"/>
                <a:gd name="connsiteY0" fmla="*/ 0 h 1450541"/>
                <a:gd name="connsiteX1" fmla="*/ 311927 w 338241"/>
                <a:gd name="connsiteY1" fmla="*/ 59205 h 1450541"/>
                <a:gd name="connsiteX2" fmla="*/ 302059 w 338241"/>
                <a:gd name="connsiteY2" fmla="*/ 95387 h 1450541"/>
                <a:gd name="connsiteX3" fmla="*/ 285613 w 338241"/>
                <a:gd name="connsiteY3" fmla="*/ 115122 h 1450541"/>
                <a:gd name="connsiteX4" fmla="*/ 279035 w 338241"/>
                <a:gd name="connsiteY4" fmla="*/ 121700 h 1450541"/>
                <a:gd name="connsiteX5" fmla="*/ 246143 w 338241"/>
                <a:gd name="connsiteY5" fmla="*/ 144725 h 1450541"/>
                <a:gd name="connsiteX6" fmla="*/ 223118 w 338241"/>
                <a:gd name="connsiteY6" fmla="*/ 167749 h 1450541"/>
                <a:gd name="connsiteX7" fmla="*/ 206672 w 338241"/>
                <a:gd name="connsiteY7" fmla="*/ 200641 h 1450541"/>
                <a:gd name="connsiteX8" fmla="*/ 206672 w 338241"/>
                <a:gd name="connsiteY8" fmla="*/ 236823 h 1450541"/>
                <a:gd name="connsiteX9" fmla="*/ 193515 w 338241"/>
                <a:gd name="connsiteY9" fmla="*/ 276293 h 1450541"/>
                <a:gd name="connsiteX10" fmla="*/ 173780 w 338241"/>
                <a:gd name="connsiteY10" fmla="*/ 328920 h 1450541"/>
                <a:gd name="connsiteX11" fmla="*/ 160623 w 338241"/>
                <a:gd name="connsiteY11" fmla="*/ 404572 h 1450541"/>
                <a:gd name="connsiteX12" fmla="*/ 147467 w 338241"/>
                <a:gd name="connsiteY12" fmla="*/ 444043 h 1450541"/>
                <a:gd name="connsiteX13" fmla="*/ 127731 w 338241"/>
                <a:gd name="connsiteY13" fmla="*/ 467067 h 1450541"/>
                <a:gd name="connsiteX14" fmla="*/ 94839 w 338241"/>
                <a:gd name="connsiteY14" fmla="*/ 503249 h 1450541"/>
                <a:gd name="connsiteX15" fmla="*/ 78393 w 338241"/>
                <a:gd name="connsiteY15" fmla="*/ 546008 h 1450541"/>
                <a:gd name="connsiteX16" fmla="*/ 61947 w 338241"/>
                <a:gd name="connsiteY16" fmla="*/ 582190 h 1450541"/>
                <a:gd name="connsiteX17" fmla="*/ 45501 w 338241"/>
                <a:gd name="connsiteY17" fmla="*/ 624949 h 1450541"/>
                <a:gd name="connsiteX18" fmla="*/ 25766 w 338241"/>
                <a:gd name="connsiteY18" fmla="*/ 667709 h 1450541"/>
                <a:gd name="connsiteX19" fmla="*/ 19187 w 338241"/>
                <a:gd name="connsiteY19" fmla="*/ 690733 h 1450541"/>
                <a:gd name="connsiteX20" fmla="*/ 2741 w 338241"/>
                <a:gd name="connsiteY20" fmla="*/ 710469 h 1450541"/>
                <a:gd name="connsiteX21" fmla="*/ 2741 w 338241"/>
                <a:gd name="connsiteY21" fmla="*/ 749939 h 1450541"/>
                <a:gd name="connsiteX22" fmla="*/ 12609 w 338241"/>
                <a:gd name="connsiteY22" fmla="*/ 789410 h 1450541"/>
                <a:gd name="connsiteX23" fmla="*/ 35633 w 338241"/>
                <a:gd name="connsiteY23" fmla="*/ 805856 h 1450541"/>
                <a:gd name="connsiteX24" fmla="*/ 52080 w 338241"/>
                <a:gd name="connsiteY24" fmla="*/ 819013 h 1450541"/>
                <a:gd name="connsiteX25" fmla="*/ 65236 w 338241"/>
                <a:gd name="connsiteY25" fmla="*/ 838748 h 1450541"/>
                <a:gd name="connsiteX26" fmla="*/ 75104 w 338241"/>
                <a:gd name="connsiteY26" fmla="*/ 855194 h 1450541"/>
                <a:gd name="connsiteX27" fmla="*/ 81682 w 338241"/>
                <a:gd name="connsiteY27" fmla="*/ 871640 h 1450541"/>
                <a:gd name="connsiteX28" fmla="*/ 91550 w 338241"/>
                <a:gd name="connsiteY28" fmla="*/ 901243 h 1450541"/>
                <a:gd name="connsiteX29" fmla="*/ 94839 w 338241"/>
                <a:gd name="connsiteY29" fmla="*/ 927556 h 1450541"/>
                <a:gd name="connsiteX30" fmla="*/ 107996 w 338241"/>
                <a:gd name="connsiteY30" fmla="*/ 953870 h 1450541"/>
                <a:gd name="connsiteX31" fmla="*/ 104707 w 338241"/>
                <a:gd name="connsiteY31" fmla="*/ 973605 h 1450541"/>
                <a:gd name="connsiteX32" fmla="*/ 91550 w 338241"/>
                <a:gd name="connsiteY32" fmla="*/ 990051 h 1450541"/>
                <a:gd name="connsiteX33" fmla="*/ 91550 w 338241"/>
                <a:gd name="connsiteY33" fmla="*/ 1013076 h 1450541"/>
                <a:gd name="connsiteX34" fmla="*/ 94839 w 338241"/>
                <a:gd name="connsiteY34" fmla="*/ 1049257 h 1450541"/>
                <a:gd name="connsiteX35" fmla="*/ 111285 w 338241"/>
                <a:gd name="connsiteY35" fmla="*/ 1065703 h 1450541"/>
                <a:gd name="connsiteX36" fmla="*/ 78393 w 338241"/>
                <a:gd name="connsiteY36" fmla="*/ 1088728 h 1450541"/>
                <a:gd name="connsiteX37" fmla="*/ 52080 w 338241"/>
                <a:gd name="connsiteY37" fmla="*/ 1105174 h 1450541"/>
                <a:gd name="connsiteX38" fmla="*/ 25766 w 338241"/>
                <a:gd name="connsiteY38" fmla="*/ 1115041 h 1450541"/>
                <a:gd name="connsiteX39" fmla="*/ 15898 w 338241"/>
                <a:gd name="connsiteY39" fmla="*/ 1141355 h 1450541"/>
                <a:gd name="connsiteX40" fmla="*/ 6031 w 338241"/>
                <a:gd name="connsiteY40" fmla="*/ 1177536 h 1450541"/>
                <a:gd name="connsiteX41" fmla="*/ 19187 w 338241"/>
                <a:gd name="connsiteY41" fmla="*/ 1200561 h 1450541"/>
                <a:gd name="connsiteX42" fmla="*/ 15898 w 338241"/>
                <a:gd name="connsiteY42" fmla="*/ 1217007 h 1450541"/>
                <a:gd name="connsiteX43" fmla="*/ 15898 w 338241"/>
                <a:gd name="connsiteY43" fmla="*/ 1246610 h 1450541"/>
                <a:gd name="connsiteX44" fmla="*/ 29055 w 338241"/>
                <a:gd name="connsiteY44" fmla="*/ 1269634 h 1450541"/>
                <a:gd name="connsiteX45" fmla="*/ 32344 w 338241"/>
                <a:gd name="connsiteY45" fmla="*/ 1299237 h 1450541"/>
                <a:gd name="connsiteX46" fmla="*/ 32344 w 338241"/>
                <a:gd name="connsiteY46" fmla="*/ 1335418 h 1450541"/>
                <a:gd name="connsiteX47" fmla="*/ 32344 w 338241"/>
                <a:gd name="connsiteY47" fmla="*/ 1361732 h 1450541"/>
                <a:gd name="connsiteX48" fmla="*/ 32344 w 338241"/>
                <a:gd name="connsiteY48" fmla="*/ 1391335 h 1450541"/>
                <a:gd name="connsiteX49" fmla="*/ 29055 w 338241"/>
                <a:gd name="connsiteY49" fmla="*/ 1397913 h 1450541"/>
                <a:gd name="connsiteX50" fmla="*/ 29055 w 338241"/>
                <a:gd name="connsiteY50" fmla="*/ 1414359 h 1450541"/>
                <a:gd name="connsiteX51" fmla="*/ 25766 w 338241"/>
                <a:gd name="connsiteY51" fmla="*/ 1430805 h 1450541"/>
                <a:gd name="connsiteX52" fmla="*/ 25766 w 338241"/>
                <a:gd name="connsiteY52" fmla="*/ 1443962 h 1450541"/>
                <a:gd name="connsiteX53" fmla="*/ 25766 w 338241"/>
                <a:gd name="connsiteY53" fmla="*/ 1450541 h 14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8241" h="1450541">
                  <a:moveTo>
                    <a:pt x="338241" y="0"/>
                  </a:moveTo>
                  <a:cubicBezTo>
                    <a:pt x="328099" y="21653"/>
                    <a:pt x="317957" y="43307"/>
                    <a:pt x="311927" y="59205"/>
                  </a:cubicBezTo>
                  <a:cubicBezTo>
                    <a:pt x="305897" y="75103"/>
                    <a:pt x="306445" y="86068"/>
                    <a:pt x="302059" y="95387"/>
                  </a:cubicBezTo>
                  <a:cubicBezTo>
                    <a:pt x="297673" y="104707"/>
                    <a:pt x="289450" y="110737"/>
                    <a:pt x="285613" y="115122"/>
                  </a:cubicBezTo>
                  <a:cubicBezTo>
                    <a:pt x="281776" y="119507"/>
                    <a:pt x="285613" y="116766"/>
                    <a:pt x="279035" y="121700"/>
                  </a:cubicBezTo>
                  <a:cubicBezTo>
                    <a:pt x="272457" y="126634"/>
                    <a:pt x="255463" y="137050"/>
                    <a:pt x="246143" y="144725"/>
                  </a:cubicBezTo>
                  <a:cubicBezTo>
                    <a:pt x="236824" y="152400"/>
                    <a:pt x="229696" y="158430"/>
                    <a:pt x="223118" y="167749"/>
                  </a:cubicBezTo>
                  <a:cubicBezTo>
                    <a:pt x="216540" y="177068"/>
                    <a:pt x="209413" y="189129"/>
                    <a:pt x="206672" y="200641"/>
                  </a:cubicBezTo>
                  <a:cubicBezTo>
                    <a:pt x="203931" y="212153"/>
                    <a:pt x="208865" y="224214"/>
                    <a:pt x="206672" y="236823"/>
                  </a:cubicBezTo>
                  <a:cubicBezTo>
                    <a:pt x="204479" y="249432"/>
                    <a:pt x="198997" y="260944"/>
                    <a:pt x="193515" y="276293"/>
                  </a:cubicBezTo>
                  <a:cubicBezTo>
                    <a:pt x="188033" y="291642"/>
                    <a:pt x="179262" y="307540"/>
                    <a:pt x="173780" y="328920"/>
                  </a:cubicBezTo>
                  <a:cubicBezTo>
                    <a:pt x="168298" y="350300"/>
                    <a:pt x="165008" y="385385"/>
                    <a:pt x="160623" y="404572"/>
                  </a:cubicBezTo>
                  <a:cubicBezTo>
                    <a:pt x="156238" y="423759"/>
                    <a:pt x="152949" y="433627"/>
                    <a:pt x="147467" y="444043"/>
                  </a:cubicBezTo>
                  <a:cubicBezTo>
                    <a:pt x="141985" y="454459"/>
                    <a:pt x="136502" y="457199"/>
                    <a:pt x="127731" y="467067"/>
                  </a:cubicBezTo>
                  <a:cubicBezTo>
                    <a:pt x="118960" y="476935"/>
                    <a:pt x="103062" y="490092"/>
                    <a:pt x="94839" y="503249"/>
                  </a:cubicBezTo>
                  <a:cubicBezTo>
                    <a:pt x="86616" y="516406"/>
                    <a:pt x="83875" y="532851"/>
                    <a:pt x="78393" y="546008"/>
                  </a:cubicBezTo>
                  <a:cubicBezTo>
                    <a:pt x="72911" y="559165"/>
                    <a:pt x="67429" y="569033"/>
                    <a:pt x="61947" y="582190"/>
                  </a:cubicBezTo>
                  <a:cubicBezTo>
                    <a:pt x="56465" y="595347"/>
                    <a:pt x="51531" y="610696"/>
                    <a:pt x="45501" y="624949"/>
                  </a:cubicBezTo>
                  <a:cubicBezTo>
                    <a:pt x="39471" y="639202"/>
                    <a:pt x="30152" y="656745"/>
                    <a:pt x="25766" y="667709"/>
                  </a:cubicBezTo>
                  <a:cubicBezTo>
                    <a:pt x="21380" y="678673"/>
                    <a:pt x="23024" y="683606"/>
                    <a:pt x="19187" y="690733"/>
                  </a:cubicBezTo>
                  <a:cubicBezTo>
                    <a:pt x="15350" y="697860"/>
                    <a:pt x="5482" y="700601"/>
                    <a:pt x="2741" y="710469"/>
                  </a:cubicBezTo>
                  <a:cubicBezTo>
                    <a:pt x="0" y="720337"/>
                    <a:pt x="1096" y="736782"/>
                    <a:pt x="2741" y="749939"/>
                  </a:cubicBezTo>
                  <a:cubicBezTo>
                    <a:pt x="4386" y="763096"/>
                    <a:pt x="7127" y="780091"/>
                    <a:pt x="12609" y="789410"/>
                  </a:cubicBezTo>
                  <a:cubicBezTo>
                    <a:pt x="18091" y="798729"/>
                    <a:pt x="29055" y="800922"/>
                    <a:pt x="35633" y="805856"/>
                  </a:cubicBezTo>
                  <a:cubicBezTo>
                    <a:pt x="42211" y="810790"/>
                    <a:pt x="47146" y="813531"/>
                    <a:pt x="52080" y="819013"/>
                  </a:cubicBezTo>
                  <a:cubicBezTo>
                    <a:pt x="57014" y="824495"/>
                    <a:pt x="61399" y="832718"/>
                    <a:pt x="65236" y="838748"/>
                  </a:cubicBezTo>
                  <a:cubicBezTo>
                    <a:pt x="69073" y="844778"/>
                    <a:pt x="72363" y="849712"/>
                    <a:pt x="75104" y="855194"/>
                  </a:cubicBezTo>
                  <a:cubicBezTo>
                    <a:pt x="77845" y="860676"/>
                    <a:pt x="78941" y="863965"/>
                    <a:pt x="81682" y="871640"/>
                  </a:cubicBezTo>
                  <a:cubicBezTo>
                    <a:pt x="84423" y="879315"/>
                    <a:pt x="89357" y="891924"/>
                    <a:pt x="91550" y="901243"/>
                  </a:cubicBezTo>
                  <a:cubicBezTo>
                    <a:pt x="93743" y="910562"/>
                    <a:pt x="92098" y="918785"/>
                    <a:pt x="94839" y="927556"/>
                  </a:cubicBezTo>
                  <a:cubicBezTo>
                    <a:pt x="97580" y="936327"/>
                    <a:pt x="106351" y="946195"/>
                    <a:pt x="107996" y="953870"/>
                  </a:cubicBezTo>
                  <a:cubicBezTo>
                    <a:pt x="109641" y="961545"/>
                    <a:pt x="107448" y="967575"/>
                    <a:pt x="104707" y="973605"/>
                  </a:cubicBezTo>
                  <a:cubicBezTo>
                    <a:pt x="101966" y="979635"/>
                    <a:pt x="93743" y="983473"/>
                    <a:pt x="91550" y="990051"/>
                  </a:cubicBezTo>
                  <a:cubicBezTo>
                    <a:pt x="89357" y="996629"/>
                    <a:pt x="91002" y="1003208"/>
                    <a:pt x="91550" y="1013076"/>
                  </a:cubicBezTo>
                  <a:cubicBezTo>
                    <a:pt x="92098" y="1022944"/>
                    <a:pt x="91550" y="1040486"/>
                    <a:pt x="94839" y="1049257"/>
                  </a:cubicBezTo>
                  <a:cubicBezTo>
                    <a:pt x="98128" y="1058028"/>
                    <a:pt x="114026" y="1059125"/>
                    <a:pt x="111285" y="1065703"/>
                  </a:cubicBezTo>
                  <a:cubicBezTo>
                    <a:pt x="108544" y="1072281"/>
                    <a:pt x="88260" y="1082150"/>
                    <a:pt x="78393" y="1088728"/>
                  </a:cubicBezTo>
                  <a:cubicBezTo>
                    <a:pt x="68526" y="1095306"/>
                    <a:pt x="60851" y="1100789"/>
                    <a:pt x="52080" y="1105174"/>
                  </a:cubicBezTo>
                  <a:cubicBezTo>
                    <a:pt x="43309" y="1109559"/>
                    <a:pt x="31796" y="1109011"/>
                    <a:pt x="25766" y="1115041"/>
                  </a:cubicBezTo>
                  <a:cubicBezTo>
                    <a:pt x="19736" y="1121071"/>
                    <a:pt x="19187" y="1130939"/>
                    <a:pt x="15898" y="1141355"/>
                  </a:cubicBezTo>
                  <a:cubicBezTo>
                    <a:pt x="12609" y="1151771"/>
                    <a:pt x="5483" y="1167668"/>
                    <a:pt x="6031" y="1177536"/>
                  </a:cubicBezTo>
                  <a:cubicBezTo>
                    <a:pt x="6579" y="1187404"/>
                    <a:pt x="17543" y="1193983"/>
                    <a:pt x="19187" y="1200561"/>
                  </a:cubicBezTo>
                  <a:cubicBezTo>
                    <a:pt x="20831" y="1207139"/>
                    <a:pt x="16446" y="1209332"/>
                    <a:pt x="15898" y="1217007"/>
                  </a:cubicBezTo>
                  <a:cubicBezTo>
                    <a:pt x="15350" y="1224682"/>
                    <a:pt x="13705" y="1237839"/>
                    <a:pt x="15898" y="1246610"/>
                  </a:cubicBezTo>
                  <a:cubicBezTo>
                    <a:pt x="18091" y="1255381"/>
                    <a:pt x="26314" y="1260863"/>
                    <a:pt x="29055" y="1269634"/>
                  </a:cubicBezTo>
                  <a:cubicBezTo>
                    <a:pt x="31796" y="1278405"/>
                    <a:pt x="31796" y="1288273"/>
                    <a:pt x="32344" y="1299237"/>
                  </a:cubicBezTo>
                  <a:cubicBezTo>
                    <a:pt x="32892" y="1310201"/>
                    <a:pt x="32344" y="1335418"/>
                    <a:pt x="32344" y="1335418"/>
                  </a:cubicBezTo>
                  <a:lnTo>
                    <a:pt x="32344" y="1361732"/>
                  </a:lnTo>
                  <a:cubicBezTo>
                    <a:pt x="32344" y="1371051"/>
                    <a:pt x="32892" y="1385305"/>
                    <a:pt x="32344" y="1391335"/>
                  </a:cubicBezTo>
                  <a:cubicBezTo>
                    <a:pt x="31796" y="1397365"/>
                    <a:pt x="29603" y="1394076"/>
                    <a:pt x="29055" y="1397913"/>
                  </a:cubicBezTo>
                  <a:cubicBezTo>
                    <a:pt x="28507" y="1401750"/>
                    <a:pt x="29603" y="1408877"/>
                    <a:pt x="29055" y="1414359"/>
                  </a:cubicBezTo>
                  <a:cubicBezTo>
                    <a:pt x="28507" y="1419841"/>
                    <a:pt x="26314" y="1425871"/>
                    <a:pt x="25766" y="1430805"/>
                  </a:cubicBezTo>
                  <a:cubicBezTo>
                    <a:pt x="25218" y="1435739"/>
                    <a:pt x="25766" y="1443962"/>
                    <a:pt x="25766" y="1443962"/>
                  </a:cubicBezTo>
                  <a:lnTo>
                    <a:pt x="25766" y="1450541"/>
                  </a:ln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895600" y="2362200"/>
            <a:ext cx="359124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JCT. TO LUNA,LIBERTAD,ABULOG,CAGAYAN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6" name="Straight Arrow Connector 25"/>
          <p:cNvCxnSpPr>
            <a:stCxn id="22" idx="2"/>
          </p:cNvCxnSpPr>
          <p:nvPr/>
        </p:nvCxnSpPr>
        <p:spPr>
          <a:xfrm>
            <a:off x="4691220" y="2669977"/>
            <a:ext cx="2471580" cy="53042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613712" y="1981200"/>
            <a:ext cx="15302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JCT. TO FLORA AYAGA,LUCBAN, ABULOG,CAGAYAN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9" name="Straight Arrow Connector 28"/>
          <p:cNvCxnSpPr>
            <a:stCxn id="27" idx="2"/>
          </p:cNvCxnSpPr>
          <p:nvPr/>
        </p:nvCxnSpPr>
        <p:spPr>
          <a:xfrm flipH="1">
            <a:off x="7772400" y="2627531"/>
            <a:ext cx="606456" cy="95386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8246150" y="4737502"/>
            <a:ext cx="320661" cy="2110154"/>
          </a:xfrm>
          <a:custGeom>
            <a:avLst/>
            <a:gdLst>
              <a:gd name="connsiteX0" fmla="*/ 182053 w 320661"/>
              <a:gd name="connsiteY0" fmla="*/ 2110154 h 2110154"/>
              <a:gd name="connsiteX1" fmla="*/ 198603 w 320661"/>
              <a:gd name="connsiteY1" fmla="*/ 2023265 h 2110154"/>
              <a:gd name="connsiteX2" fmla="*/ 219291 w 320661"/>
              <a:gd name="connsiteY2" fmla="*/ 1915689 h 2110154"/>
              <a:gd name="connsiteX3" fmla="*/ 227566 w 320661"/>
              <a:gd name="connsiteY3" fmla="*/ 1895001 h 2110154"/>
              <a:gd name="connsiteX4" fmla="*/ 252391 w 320661"/>
              <a:gd name="connsiteY4" fmla="*/ 1812250 h 2110154"/>
              <a:gd name="connsiteX5" fmla="*/ 277217 w 320661"/>
              <a:gd name="connsiteY5" fmla="*/ 1737774 h 2110154"/>
              <a:gd name="connsiteX6" fmla="*/ 306179 w 320661"/>
              <a:gd name="connsiteY6" fmla="*/ 1663298 h 2110154"/>
              <a:gd name="connsiteX7" fmla="*/ 306179 w 320661"/>
              <a:gd name="connsiteY7" fmla="*/ 1559859 h 2110154"/>
              <a:gd name="connsiteX8" fmla="*/ 306179 w 320661"/>
              <a:gd name="connsiteY8" fmla="*/ 1427457 h 2110154"/>
              <a:gd name="connsiteX9" fmla="*/ 293767 w 320661"/>
              <a:gd name="connsiteY9" fmla="*/ 1179204 h 2110154"/>
              <a:gd name="connsiteX10" fmla="*/ 302042 w 320661"/>
              <a:gd name="connsiteY10" fmla="*/ 1055077 h 2110154"/>
              <a:gd name="connsiteX11" fmla="*/ 306179 w 320661"/>
              <a:gd name="connsiteY11" fmla="*/ 955776 h 2110154"/>
              <a:gd name="connsiteX12" fmla="*/ 310317 w 320661"/>
              <a:gd name="connsiteY12" fmla="*/ 877162 h 2110154"/>
              <a:gd name="connsiteX13" fmla="*/ 318592 w 320661"/>
              <a:gd name="connsiteY13" fmla="*/ 810961 h 2110154"/>
              <a:gd name="connsiteX14" fmla="*/ 297904 w 320661"/>
              <a:gd name="connsiteY14" fmla="*/ 682697 h 2110154"/>
              <a:gd name="connsiteX15" fmla="*/ 260666 w 320661"/>
              <a:gd name="connsiteY15" fmla="*/ 608221 h 2110154"/>
              <a:gd name="connsiteX16" fmla="*/ 235841 w 320661"/>
              <a:gd name="connsiteY16" fmla="*/ 542020 h 2110154"/>
              <a:gd name="connsiteX17" fmla="*/ 211016 w 320661"/>
              <a:gd name="connsiteY17" fmla="*/ 496507 h 2110154"/>
              <a:gd name="connsiteX18" fmla="*/ 173778 w 320661"/>
              <a:gd name="connsiteY18" fmla="*/ 455131 h 2110154"/>
              <a:gd name="connsiteX19" fmla="*/ 153090 w 320661"/>
              <a:gd name="connsiteY19" fmla="*/ 384793 h 2110154"/>
              <a:gd name="connsiteX20" fmla="*/ 128264 w 320661"/>
              <a:gd name="connsiteY20" fmla="*/ 302042 h 2110154"/>
              <a:gd name="connsiteX21" fmla="*/ 82751 w 320661"/>
              <a:gd name="connsiteY21" fmla="*/ 190328 h 2110154"/>
              <a:gd name="connsiteX22" fmla="*/ 66201 w 320661"/>
              <a:gd name="connsiteY22" fmla="*/ 144815 h 2110154"/>
              <a:gd name="connsiteX23" fmla="*/ 41376 w 320661"/>
              <a:gd name="connsiteY23" fmla="*/ 95164 h 2110154"/>
              <a:gd name="connsiteX24" fmla="*/ 20688 w 320661"/>
              <a:gd name="connsiteY24" fmla="*/ 41376 h 2110154"/>
              <a:gd name="connsiteX25" fmla="*/ 0 w 320661"/>
              <a:gd name="connsiteY25" fmla="*/ 0 h 211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0661" h="2110154">
                <a:moveTo>
                  <a:pt x="182053" y="2110154"/>
                </a:moveTo>
                <a:cubicBezTo>
                  <a:pt x="187225" y="2082915"/>
                  <a:pt x="192397" y="2055676"/>
                  <a:pt x="198603" y="2023265"/>
                </a:cubicBezTo>
                <a:cubicBezTo>
                  <a:pt x="204809" y="1990854"/>
                  <a:pt x="214464" y="1937066"/>
                  <a:pt x="219291" y="1915689"/>
                </a:cubicBezTo>
                <a:cubicBezTo>
                  <a:pt x="224118" y="1894312"/>
                  <a:pt x="222049" y="1912241"/>
                  <a:pt x="227566" y="1895001"/>
                </a:cubicBezTo>
                <a:cubicBezTo>
                  <a:pt x="233083" y="1877761"/>
                  <a:pt x="244116" y="1838454"/>
                  <a:pt x="252391" y="1812250"/>
                </a:cubicBezTo>
                <a:cubicBezTo>
                  <a:pt x="260666" y="1786046"/>
                  <a:pt x="268252" y="1762599"/>
                  <a:pt x="277217" y="1737774"/>
                </a:cubicBezTo>
                <a:cubicBezTo>
                  <a:pt x="286182" y="1712949"/>
                  <a:pt x="301352" y="1692950"/>
                  <a:pt x="306179" y="1663298"/>
                </a:cubicBezTo>
                <a:cubicBezTo>
                  <a:pt x="311006" y="1633646"/>
                  <a:pt x="306179" y="1559859"/>
                  <a:pt x="306179" y="1559859"/>
                </a:cubicBezTo>
                <a:cubicBezTo>
                  <a:pt x="306179" y="1520552"/>
                  <a:pt x="308248" y="1490899"/>
                  <a:pt x="306179" y="1427457"/>
                </a:cubicBezTo>
                <a:cubicBezTo>
                  <a:pt x="304110" y="1364015"/>
                  <a:pt x="294456" y="1241267"/>
                  <a:pt x="293767" y="1179204"/>
                </a:cubicBezTo>
                <a:cubicBezTo>
                  <a:pt x="293078" y="1117141"/>
                  <a:pt x="299973" y="1092315"/>
                  <a:pt x="302042" y="1055077"/>
                </a:cubicBezTo>
                <a:cubicBezTo>
                  <a:pt x="304111" y="1017839"/>
                  <a:pt x="304800" y="985428"/>
                  <a:pt x="306179" y="955776"/>
                </a:cubicBezTo>
                <a:cubicBezTo>
                  <a:pt x="307558" y="926124"/>
                  <a:pt x="308248" y="901298"/>
                  <a:pt x="310317" y="877162"/>
                </a:cubicBezTo>
                <a:cubicBezTo>
                  <a:pt x="312386" y="853026"/>
                  <a:pt x="320661" y="843372"/>
                  <a:pt x="318592" y="810961"/>
                </a:cubicBezTo>
                <a:cubicBezTo>
                  <a:pt x="316523" y="778550"/>
                  <a:pt x="307558" y="716487"/>
                  <a:pt x="297904" y="682697"/>
                </a:cubicBezTo>
                <a:cubicBezTo>
                  <a:pt x="288250" y="648907"/>
                  <a:pt x="271010" y="631667"/>
                  <a:pt x="260666" y="608221"/>
                </a:cubicBezTo>
                <a:cubicBezTo>
                  <a:pt x="250322" y="584775"/>
                  <a:pt x="244116" y="560639"/>
                  <a:pt x="235841" y="542020"/>
                </a:cubicBezTo>
                <a:cubicBezTo>
                  <a:pt x="227566" y="523401"/>
                  <a:pt x="221360" y="510988"/>
                  <a:pt x="211016" y="496507"/>
                </a:cubicBezTo>
                <a:cubicBezTo>
                  <a:pt x="200672" y="482026"/>
                  <a:pt x="183432" y="473750"/>
                  <a:pt x="173778" y="455131"/>
                </a:cubicBezTo>
                <a:cubicBezTo>
                  <a:pt x="164124" y="436512"/>
                  <a:pt x="160676" y="410308"/>
                  <a:pt x="153090" y="384793"/>
                </a:cubicBezTo>
                <a:cubicBezTo>
                  <a:pt x="145504" y="359278"/>
                  <a:pt x="139987" y="334453"/>
                  <a:pt x="128264" y="302042"/>
                </a:cubicBezTo>
                <a:cubicBezTo>
                  <a:pt x="116541" y="269631"/>
                  <a:pt x="93095" y="216532"/>
                  <a:pt x="82751" y="190328"/>
                </a:cubicBezTo>
                <a:cubicBezTo>
                  <a:pt x="72407" y="164124"/>
                  <a:pt x="73097" y="160676"/>
                  <a:pt x="66201" y="144815"/>
                </a:cubicBezTo>
                <a:cubicBezTo>
                  <a:pt x="59305" y="128954"/>
                  <a:pt x="48961" y="112404"/>
                  <a:pt x="41376" y="95164"/>
                </a:cubicBezTo>
                <a:cubicBezTo>
                  <a:pt x="33791" y="77924"/>
                  <a:pt x="27584" y="57237"/>
                  <a:pt x="20688" y="41376"/>
                </a:cubicBezTo>
                <a:cubicBezTo>
                  <a:pt x="13792" y="25515"/>
                  <a:pt x="0" y="0"/>
                  <a:pt x="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204005" y="2729948"/>
            <a:ext cx="2041498" cy="1997102"/>
          </a:xfrm>
          <a:custGeom>
            <a:avLst/>
            <a:gdLst>
              <a:gd name="connsiteX0" fmla="*/ 2041498 w 2041498"/>
              <a:gd name="connsiteY0" fmla="*/ 1997102 h 1997102"/>
              <a:gd name="connsiteX1" fmla="*/ 2013668 w 2041498"/>
              <a:gd name="connsiteY1" fmla="*/ 1929516 h 1997102"/>
              <a:gd name="connsiteX2" fmla="*/ 1993790 w 2041498"/>
              <a:gd name="connsiteY2" fmla="*/ 1865906 h 1997102"/>
              <a:gd name="connsiteX3" fmla="*/ 1973912 w 2041498"/>
              <a:gd name="connsiteY3" fmla="*/ 1810247 h 1997102"/>
              <a:gd name="connsiteX4" fmla="*/ 1958009 w 2041498"/>
              <a:gd name="connsiteY4" fmla="*/ 1754588 h 1997102"/>
              <a:gd name="connsiteX5" fmla="*/ 1930179 w 2041498"/>
              <a:gd name="connsiteY5" fmla="*/ 1683026 h 1997102"/>
              <a:gd name="connsiteX6" fmla="*/ 1914277 w 2041498"/>
              <a:gd name="connsiteY6" fmla="*/ 1635318 h 1997102"/>
              <a:gd name="connsiteX7" fmla="*/ 1882472 w 2041498"/>
              <a:gd name="connsiteY7" fmla="*/ 1555805 h 1997102"/>
              <a:gd name="connsiteX8" fmla="*/ 1850666 w 2041498"/>
              <a:gd name="connsiteY8" fmla="*/ 1472316 h 1997102"/>
              <a:gd name="connsiteX9" fmla="*/ 1842715 w 2041498"/>
              <a:gd name="connsiteY9" fmla="*/ 1452438 h 1997102"/>
              <a:gd name="connsiteX10" fmla="*/ 1830788 w 2041498"/>
              <a:gd name="connsiteY10" fmla="*/ 1416657 h 1997102"/>
              <a:gd name="connsiteX11" fmla="*/ 1802958 w 2041498"/>
              <a:gd name="connsiteY11" fmla="*/ 1364974 h 1997102"/>
              <a:gd name="connsiteX12" fmla="*/ 1755251 w 2041498"/>
              <a:gd name="connsiteY12" fmla="*/ 1341120 h 1997102"/>
              <a:gd name="connsiteX13" fmla="*/ 1727421 w 2041498"/>
              <a:gd name="connsiteY13" fmla="*/ 1325217 h 1997102"/>
              <a:gd name="connsiteX14" fmla="*/ 1659835 w 2041498"/>
              <a:gd name="connsiteY14" fmla="*/ 1301363 h 1997102"/>
              <a:gd name="connsiteX15" fmla="*/ 1592249 w 2041498"/>
              <a:gd name="connsiteY15" fmla="*/ 1281485 h 1997102"/>
              <a:gd name="connsiteX16" fmla="*/ 1528638 w 2041498"/>
              <a:gd name="connsiteY16" fmla="*/ 1245704 h 1997102"/>
              <a:gd name="connsiteX17" fmla="*/ 1469004 w 2041498"/>
              <a:gd name="connsiteY17" fmla="*/ 1213899 h 1997102"/>
              <a:gd name="connsiteX18" fmla="*/ 1409369 w 2041498"/>
              <a:gd name="connsiteY18" fmla="*/ 1178118 h 1997102"/>
              <a:gd name="connsiteX19" fmla="*/ 1357685 w 2041498"/>
              <a:gd name="connsiteY19" fmla="*/ 1138362 h 1997102"/>
              <a:gd name="connsiteX20" fmla="*/ 1313953 w 2041498"/>
              <a:gd name="connsiteY20" fmla="*/ 1118483 h 1997102"/>
              <a:gd name="connsiteX21" fmla="*/ 1238416 w 2041498"/>
              <a:gd name="connsiteY21" fmla="*/ 1070775 h 1997102"/>
              <a:gd name="connsiteX22" fmla="*/ 1158903 w 2041498"/>
              <a:gd name="connsiteY22" fmla="*/ 1034995 h 1997102"/>
              <a:gd name="connsiteX23" fmla="*/ 1119146 w 2041498"/>
              <a:gd name="connsiteY23" fmla="*/ 1007165 h 1997102"/>
              <a:gd name="connsiteX24" fmla="*/ 1067463 w 2041498"/>
              <a:gd name="connsiteY24" fmla="*/ 975360 h 1997102"/>
              <a:gd name="connsiteX25" fmla="*/ 1011804 w 2041498"/>
              <a:gd name="connsiteY25" fmla="*/ 935603 h 1997102"/>
              <a:gd name="connsiteX26" fmla="*/ 960120 w 2041498"/>
              <a:gd name="connsiteY26" fmla="*/ 895847 h 1997102"/>
              <a:gd name="connsiteX27" fmla="*/ 976023 w 2041498"/>
              <a:gd name="connsiteY27" fmla="*/ 887895 h 1997102"/>
              <a:gd name="connsiteX28" fmla="*/ 936266 w 2041498"/>
              <a:gd name="connsiteY28" fmla="*/ 840188 h 1997102"/>
              <a:gd name="connsiteX29" fmla="*/ 892534 w 2041498"/>
              <a:gd name="connsiteY29" fmla="*/ 800431 h 1997102"/>
              <a:gd name="connsiteX30" fmla="*/ 836875 w 2041498"/>
              <a:gd name="connsiteY30" fmla="*/ 760675 h 1997102"/>
              <a:gd name="connsiteX31" fmla="*/ 797118 w 2041498"/>
              <a:gd name="connsiteY31" fmla="*/ 724894 h 1997102"/>
              <a:gd name="connsiteX32" fmla="*/ 793143 w 2041498"/>
              <a:gd name="connsiteY32" fmla="*/ 689113 h 1997102"/>
              <a:gd name="connsiteX33" fmla="*/ 765313 w 2041498"/>
              <a:gd name="connsiteY33" fmla="*/ 645381 h 1997102"/>
              <a:gd name="connsiteX34" fmla="*/ 681825 w 2041498"/>
              <a:gd name="connsiteY34" fmla="*/ 589722 h 1997102"/>
              <a:gd name="connsiteX35" fmla="*/ 618214 w 2041498"/>
              <a:gd name="connsiteY35" fmla="*/ 538038 h 1997102"/>
              <a:gd name="connsiteX36" fmla="*/ 475091 w 2041498"/>
              <a:gd name="connsiteY36" fmla="*/ 410817 h 1997102"/>
              <a:gd name="connsiteX37" fmla="*/ 419432 w 2041498"/>
              <a:gd name="connsiteY37" fmla="*/ 355158 h 1997102"/>
              <a:gd name="connsiteX38" fmla="*/ 300162 w 2041498"/>
              <a:gd name="connsiteY38" fmla="*/ 263718 h 1997102"/>
              <a:gd name="connsiteX39" fmla="*/ 212698 w 2041498"/>
              <a:gd name="connsiteY39" fmla="*/ 172278 h 1997102"/>
              <a:gd name="connsiteX40" fmla="*/ 149087 w 2041498"/>
              <a:gd name="connsiteY40" fmla="*/ 116619 h 1997102"/>
              <a:gd name="connsiteX41" fmla="*/ 61623 w 2041498"/>
              <a:gd name="connsiteY41" fmla="*/ 33130 h 1997102"/>
              <a:gd name="connsiteX42" fmla="*/ 9939 w 2041498"/>
              <a:gd name="connsiteY42" fmla="*/ 5301 h 1997102"/>
              <a:gd name="connsiteX43" fmla="*/ 1988 w 2041498"/>
              <a:gd name="connsiteY43" fmla="*/ 1325 h 199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041498" h="1997102">
                <a:moveTo>
                  <a:pt x="2041498" y="1997102"/>
                </a:moveTo>
                <a:cubicBezTo>
                  <a:pt x="2031558" y="1974242"/>
                  <a:pt x="2021619" y="1951382"/>
                  <a:pt x="2013668" y="1929516"/>
                </a:cubicBezTo>
                <a:cubicBezTo>
                  <a:pt x="2005717" y="1907650"/>
                  <a:pt x="2000416" y="1885784"/>
                  <a:pt x="1993790" y="1865906"/>
                </a:cubicBezTo>
                <a:cubicBezTo>
                  <a:pt x="1987164" y="1846028"/>
                  <a:pt x="1979876" y="1828800"/>
                  <a:pt x="1973912" y="1810247"/>
                </a:cubicBezTo>
                <a:cubicBezTo>
                  <a:pt x="1967949" y="1791694"/>
                  <a:pt x="1965298" y="1775791"/>
                  <a:pt x="1958009" y="1754588"/>
                </a:cubicBezTo>
                <a:cubicBezTo>
                  <a:pt x="1950720" y="1733385"/>
                  <a:pt x="1937468" y="1702904"/>
                  <a:pt x="1930179" y="1683026"/>
                </a:cubicBezTo>
                <a:cubicBezTo>
                  <a:pt x="1922890" y="1663148"/>
                  <a:pt x="1922228" y="1656521"/>
                  <a:pt x="1914277" y="1635318"/>
                </a:cubicBezTo>
                <a:cubicBezTo>
                  <a:pt x="1906326" y="1614115"/>
                  <a:pt x="1893074" y="1582972"/>
                  <a:pt x="1882472" y="1555805"/>
                </a:cubicBezTo>
                <a:cubicBezTo>
                  <a:pt x="1871870" y="1528638"/>
                  <a:pt x="1857292" y="1489544"/>
                  <a:pt x="1850666" y="1472316"/>
                </a:cubicBezTo>
                <a:cubicBezTo>
                  <a:pt x="1844040" y="1455088"/>
                  <a:pt x="1846028" y="1461715"/>
                  <a:pt x="1842715" y="1452438"/>
                </a:cubicBezTo>
                <a:cubicBezTo>
                  <a:pt x="1839402" y="1443161"/>
                  <a:pt x="1837414" y="1431234"/>
                  <a:pt x="1830788" y="1416657"/>
                </a:cubicBezTo>
                <a:cubicBezTo>
                  <a:pt x="1824162" y="1402080"/>
                  <a:pt x="1815547" y="1377563"/>
                  <a:pt x="1802958" y="1364974"/>
                </a:cubicBezTo>
                <a:cubicBezTo>
                  <a:pt x="1790369" y="1352385"/>
                  <a:pt x="1767841" y="1347746"/>
                  <a:pt x="1755251" y="1341120"/>
                </a:cubicBezTo>
                <a:cubicBezTo>
                  <a:pt x="1742661" y="1334494"/>
                  <a:pt x="1743324" y="1331843"/>
                  <a:pt x="1727421" y="1325217"/>
                </a:cubicBezTo>
                <a:cubicBezTo>
                  <a:pt x="1711518" y="1318591"/>
                  <a:pt x="1682364" y="1308652"/>
                  <a:pt x="1659835" y="1301363"/>
                </a:cubicBezTo>
                <a:cubicBezTo>
                  <a:pt x="1637306" y="1294074"/>
                  <a:pt x="1614115" y="1290762"/>
                  <a:pt x="1592249" y="1281485"/>
                </a:cubicBezTo>
                <a:cubicBezTo>
                  <a:pt x="1570383" y="1272208"/>
                  <a:pt x="1549179" y="1256968"/>
                  <a:pt x="1528638" y="1245704"/>
                </a:cubicBezTo>
                <a:cubicBezTo>
                  <a:pt x="1508097" y="1234440"/>
                  <a:pt x="1488882" y="1225163"/>
                  <a:pt x="1469004" y="1213899"/>
                </a:cubicBezTo>
                <a:cubicBezTo>
                  <a:pt x="1449126" y="1202635"/>
                  <a:pt x="1427922" y="1190708"/>
                  <a:pt x="1409369" y="1178118"/>
                </a:cubicBezTo>
                <a:cubicBezTo>
                  <a:pt x="1390816" y="1165529"/>
                  <a:pt x="1373588" y="1148301"/>
                  <a:pt x="1357685" y="1138362"/>
                </a:cubicBezTo>
                <a:cubicBezTo>
                  <a:pt x="1341782" y="1128423"/>
                  <a:pt x="1333831" y="1129748"/>
                  <a:pt x="1313953" y="1118483"/>
                </a:cubicBezTo>
                <a:cubicBezTo>
                  <a:pt x="1294075" y="1107219"/>
                  <a:pt x="1264258" y="1084690"/>
                  <a:pt x="1238416" y="1070775"/>
                </a:cubicBezTo>
                <a:cubicBezTo>
                  <a:pt x="1212574" y="1056860"/>
                  <a:pt x="1178781" y="1045597"/>
                  <a:pt x="1158903" y="1034995"/>
                </a:cubicBezTo>
                <a:cubicBezTo>
                  <a:pt x="1139025" y="1024393"/>
                  <a:pt x="1134386" y="1017104"/>
                  <a:pt x="1119146" y="1007165"/>
                </a:cubicBezTo>
                <a:cubicBezTo>
                  <a:pt x="1103906" y="997226"/>
                  <a:pt x="1085353" y="987287"/>
                  <a:pt x="1067463" y="975360"/>
                </a:cubicBezTo>
                <a:cubicBezTo>
                  <a:pt x="1049573" y="963433"/>
                  <a:pt x="1029694" y="948855"/>
                  <a:pt x="1011804" y="935603"/>
                </a:cubicBezTo>
                <a:cubicBezTo>
                  <a:pt x="993914" y="922351"/>
                  <a:pt x="966083" y="903798"/>
                  <a:pt x="960120" y="895847"/>
                </a:cubicBezTo>
                <a:cubicBezTo>
                  <a:pt x="954157" y="887896"/>
                  <a:pt x="979999" y="897172"/>
                  <a:pt x="976023" y="887895"/>
                </a:cubicBezTo>
                <a:cubicBezTo>
                  <a:pt x="972047" y="878619"/>
                  <a:pt x="950181" y="854765"/>
                  <a:pt x="936266" y="840188"/>
                </a:cubicBezTo>
                <a:cubicBezTo>
                  <a:pt x="922351" y="825611"/>
                  <a:pt x="909099" y="813683"/>
                  <a:pt x="892534" y="800431"/>
                </a:cubicBezTo>
                <a:cubicBezTo>
                  <a:pt x="875969" y="787179"/>
                  <a:pt x="852778" y="773265"/>
                  <a:pt x="836875" y="760675"/>
                </a:cubicBezTo>
                <a:cubicBezTo>
                  <a:pt x="820972" y="748085"/>
                  <a:pt x="804407" y="736821"/>
                  <a:pt x="797118" y="724894"/>
                </a:cubicBezTo>
                <a:cubicBezTo>
                  <a:pt x="789829" y="712967"/>
                  <a:pt x="798444" y="702365"/>
                  <a:pt x="793143" y="689113"/>
                </a:cubicBezTo>
                <a:cubicBezTo>
                  <a:pt x="787842" y="675861"/>
                  <a:pt x="783866" y="661946"/>
                  <a:pt x="765313" y="645381"/>
                </a:cubicBezTo>
                <a:cubicBezTo>
                  <a:pt x="746760" y="628816"/>
                  <a:pt x="706341" y="607612"/>
                  <a:pt x="681825" y="589722"/>
                </a:cubicBezTo>
                <a:cubicBezTo>
                  <a:pt x="657309" y="571832"/>
                  <a:pt x="652670" y="567855"/>
                  <a:pt x="618214" y="538038"/>
                </a:cubicBezTo>
                <a:cubicBezTo>
                  <a:pt x="583758" y="508221"/>
                  <a:pt x="508221" y="441297"/>
                  <a:pt x="475091" y="410817"/>
                </a:cubicBezTo>
                <a:cubicBezTo>
                  <a:pt x="441961" y="380337"/>
                  <a:pt x="448587" y="379674"/>
                  <a:pt x="419432" y="355158"/>
                </a:cubicBezTo>
                <a:cubicBezTo>
                  <a:pt x="390277" y="330642"/>
                  <a:pt x="334618" y="294198"/>
                  <a:pt x="300162" y="263718"/>
                </a:cubicBezTo>
                <a:cubicBezTo>
                  <a:pt x="265706" y="233238"/>
                  <a:pt x="237877" y="196795"/>
                  <a:pt x="212698" y="172278"/>
                </a:cubicBezTo>
                <a:cubicBezTo>
                  <a:pt x="187519" y="147761"/>
                  <a:pt x="174266" y="139810"/>
                  <a:pt x="149087" y="116619"/>
                </a:cubicBezTo>
                <a:cubicBezTo>
                  <a:pt x="123908" y="93428"/>
                  <a:pt x="84814" y="51683"/>
                  <a:pt x="61623" y="33130"/>
                </a:cubicBezTo>
                <a:cubicBezTo>
                  <a:pt x="38432" y="14577"/>
                  <a:pt x="19878" y="10602"/>
                  <a:pt x="9939" y="5301"/>
                </a:cubicBezTo>
                <a:cubicBezTo>
                  <a:pt x="0" y="0"/>
                  <a:pt x="1988" y="1325"/>
                  <a:pt x="1988" y="132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015409" y="1403405"/>
            <a:ext cx="2174681" cy="1315941"/>
          </a:xfrm>
          <a:custGeom>
            <a:avLst/>
            <a:gdLst>
              <a:gd name="connsiteX0" fmla="*/ 2174681 w 2174681"/>
              <a:gd name="connsiteY0" fmla="*/ 1315941 h 1315941"/>
              <a:gd name="connsiteX1" fmla="*/ 2103120 w 2174681"/>
              <a:gd name="connsiteY1" fmla="*/ 1296063 h 1315941"/>
              <a:gd name="connsiteX2" fmla="*/ 2047461 w 2174681"/>
              <a:gd name="connsiteY2" fmla="*/ 1264258 h 1315941"/>
              <a:gd name="connsiteX3" fmla="*/ 1991801 w 2174681"/>
              <a:gd name="connsiteY3" fmla="*/ 1236428 h 1315941"/>
              <a:gd name="connsiteX4" fmla="*/ 1932167 w 2174681"/>
              <a:gd name="connsiteY4" fmla="*/ 1192696 h 1315941"/>
              <a:gd name="connsiteX5" fmla="*/ 1868556 w 2174681"/>
              <a:gd name="connsiteY5" fmla="*/ 1137037 h 1315941"/>
              <a:gd name="connsiteX6" fmla="*/ 1761214 w 2174681"/>
              <a:gd name="connsiteY6" fmla="*/ 1093305 h 1315941"/>
              <a:gd name="connsiteX7" fmla="*/ 1630017 w 2174681"/>
              <a:gd name="connsiteY7" fmla="*/ 1041621 h 1315941"/>
              <a:gd name="connsiteX8" fmla="*/ 1546528 w 2174681"/>
              <a:gd name="connsiteY8" fmla="*/ 1001865 h 1315941"/>
              <a:gd name="connsiteX9" fmla="*/ 1459064 w 2174681"/>
              <a:gd name="connsiteY9" fmla="*/ 934278 h 1315941"/>
              <a:gd name="connsiteX10" fmla="*/ 1423283 w 2174681"/>
              <a:gd name="connsiteY10" fmla="*/ 914400 h 1315941"/>
              <a:gd name="connsiteX11" fmla="*/ 1284135 w 2174681"/>
              <a:gd name="connsiteY11" fmla="*/ 807058 h 1315941"/>
              <a:gd name="connsiteX12" fmla="*/ 1156914 w 2174681"/>
              <a:gd name="connsiteY12" fmla="*/ 739472 h 1315941"/>
              <a:gd name="connsiteX13" fmla="*/ 922351 w 2174681"/>
              <a:gd name="connsiteY13" fmla="*/ 556592 h 1315941"/>
              <a:gd name="connsiteX14" fmla="*/ 691763 w 2174681"/>
              <a:gd name="connsiteY14" fmla="*/ 417444 h 1315941"/>
              <a:gd name="connsiteX15" fmla="*/ 516834 w 2174681"/>
              <a:gd name="connsiteY15" fmla="*/ 290223 h 1315941"/>
              <a:gd name="connsiteX16" fmla="*/ 381662 w 2174681"/>
              <a:gd name="connsiteY16" fmla="*/ 202758 h 1315941"/>
              <a:gd name="connsiteX17" fmla="*/ 270344 w 2174681"/>
              <a:gd name="connsiteY17" fmla="*/ 131197 h 1315941"/>
              <a:gd name="connsiteX18" fmla="*/ 182880 w 2174681"/>
              <a:gd name="connsiteY18" fmla="*/ 91440 h 1315941"/>
              <a:gd name="connsiteX19" fmla="*/ 75537 w 2174681"/>
              <a:gd name="connsiteY19" fmla="*/ 47708 h 1315941"/>
              <a:gd name="connsiteX20" fmla="*/ 0 w 2174681"/>
              <a:gd name="connsiteY20" fmla="*/ 0 h 13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4681" h="1315941">
                <a:moveTo>
                  <a:pt x="2174681" y="1315941"/>
                </a:moveTo>
                <a:cubicBezTo>
                  <a:pt x="2149502" y="1310309"/>
                  <a:pt x="2124323" y="1304677"/>
                  <a:pt x="2103120" y="1296063"/>
                </a:cubicBezTo>
                <a:cubicBezTo>
                  <a:pt x="2081917" y="1287449"/>
                  <a:pt x="2066014" y="1274197"/>
                  <a:pt x="2047461" y="1264258"/>
                </a:cubicBezTo>
                <a:cubicBezTo>
                  <a:pt x="2028908" y="1254319"/>
                  <a:pt x="2011017" y="1248355"/>
                  <a:pt x="1991801" y="1236428"/>
                </a:cubicBezTo>
                <a:cubicBezTo>
                  <a:pt x="1972585" y="1224501"/>
                  <a:pt x="1952708" y="1209261"/>
                  <a:pt x="1932167" y="1192696"/>
                </a:cubicBezTo>
                <a:cubicBezTo>
                  <a:pt x="1911626" y="1176131"/>
                  <a:pt x="1897048" y="1153602"/>
                  <a:pt x="1868556" y="1137037"/>
                </a:cubicBezTo>
                <a:cubicBezTo>
                  <a:pt x="1840064" y="1120472"/>
                  <a:pt x="1761214" y="1093305"/>
                  <a:pt x="1761214" y="1093305"/>
                </a:cubicBezTo>
                <a:cubicBezTo>
                  <a:pt x="1721458" y="1077402"/>
                  <a:pt x="1665798" y="1056861"/>
                  <a:pt x="1630017" y="1041621"/>
                </a:cubicBezTo>
                <a:cubicBezTo>
                  <a:pt x="1594236" y="1026381"/>
                  <a:pt x="1575020" y="1019755"/>
                  <a:pt x="1546528" y="1001865"/>
                </a:cubicBezTo>
                <a:cubicBezTo>
                  <a:pt x="1518036" y="983975"/>
                  <a:pt x="1479605" y="948856"/>
                  <a:pt x="1459064" y="934278"/>
                </a:cubicBezTo>
                <a:cubicBezTo>
                  <a:pt x="1438523" y="919701"/>
                  <a:pt x="1452438" y="935603"/>
                  <a:pt x="1423283" y="914400"/>
                </a:cubicBezTo>
                <a:cubicBezTo>
                  <a:pt x="1394128" y="893197"/>
                  <a:pt x="1328530" y="836213"/>
                  <a:pt x="1284135" y="807058"/>
                </a:cubicBezTo>
                <a:cubicBezTo>
                  <a:pt x="1239740" y="777903"/>
                  <a:pt x="1217211" y="781216"/>
                  <a:pt x="1156914" y="739472"/>
                </a:cubicBezTo>
                <a:cubicBezTo>
                  <a:pt x="1096617" y="697728"/>
                  <a:pt x="999876" y="610263"/>
                  <a:pt x="922351" y="556592"/>
                </a:cubicBezTo>
                <a:cubicBezTo>
                  <a:pt x="844826" y="502921"/>
                  <a:pt x="759349" y="461839"/>
                  <a:pt x="691763" y="417444"/>
                </a:cubicBezTo>
                <a:cubicBezTo>
                  <a:pt x="624177" y="373049"/>
                  <a:pt x="568518" y="326004"/>
                  <a:pt x="516834" y="290223"/>
                </a:cubicBezTo>
                <a:cubicBezTo>
                  <a:pt x="465151" y="254442"/>
                  <a:pt x="381662" y="202758"/>
                  <a:pt x="381662" y="202758"/>
                </a:cubicBezTo>
                <a:cubicBezTo>
                  <a:pt x="340580" y="176254"/>
                  <a:pt x="303474" y="149750"/>
                  <a:pt x="270344" y="131197"/>
                </a:cubicBezTo>
                <a:cubicBezTo>
                  <a:pt x="237214" y="112644"/>
                  <a:pt x="215348" y="105355"/>
                  <a:pt x="182880" y="91440"/>
                </a:cubicBezTo>
                <a:cubicBezTo>
                  <a:pt x="150412" y="77525"/>
                  <a:pt x="106017" y="62948"/>
                  <a:pt x="75537" y="47708"/>
                </a:cubicBezTo>
                <a:cubicBezTo>
                  <a:pt x="45057" y="32468"/>
                  <a:pt x="0" y="0"/>
                  <a:pt x="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158779" y="560567"/>
            <a:ext cx="1852654" cy="838863"/>
          </a:xfrm>
          <a:custGeom>
            <a:avLst/>
            <a:gdLst>
              <a:gd name="connsiteX0" fmla="*/ 1852654 w 1852654"/>
              <a:gd name="connsiteY0" fmla="*/ 838863 h 838863"/>
              <a:gd name="connsiteX1" fmla="*/ 1769165 w 1852654"/>
              <a:gd name="connsiteY1" fmla="*/ 807057 h 838863"/>
              <a:gd name="connsiteX2" fmla="*/ 1645920 w 1852654"/>
              <a:gd name="connsiteY2" fmla="*/ 751398 h 838863"/>
              <a:gd name="connsiteX3" fmla="*/ 1558456 w 1852654"/>
              <a:gd name="connsiteY3" fmla="*/ 707666 h 838863"/>
              <a:gd name="connsiteX4" fmla="*/ 1467016 w 1852654"/>
              <a:gd name="connsiteY4" fmla="*/ 663934 h 838863"/>
              <a:gd name="connsiteX5" fmla="*/ 1371600 w 1852654"/>
              <a:gd name="connsiteY5" fmla="*/ 616226 h 838863"/>
              <a:gd name="connsiteX6" fmla="*/ 1252331 w 1852654"/>
              <a:gd name="connsiteY6" fmla="*/ 564543 h 838863"/>
              <a:gd name="connsiteX7" fmla="*/ 1152939 w 1852654"/>
              <a:gd name="connsiteY7" fmla="*/ 528762 h 838863"/>
              <a:gd name="connsiteX8" fmla="*/ 1017767 w 1852654"/>
              <a:gd name="connsiteY8" fmla="*/ 465151 h 838863"/>
              <a:gd name="connsiteX9" fmla="*/ 958132 w 1852654"/>
              <a:gd name="connsiteY9" fmla="*/ 445273 h 838863"/>
              <a:gd name="connsiteX10" fmla="*/ 858741 w 1852654"/>
              <a:gd name="connsiteY10" fmla="*/ 397565 h 838863"/>
              <a:gd name="connsiteX11" fmla="*/ 739471 w 1852654"/>
              <a:gd name="connsiteY11" fmla="*/ 329979 h 838863"/>
              <a:gd name="connsiteX12" fmla="*/ 612251 w 1852654"/>
              <a:gd name="connsiteY12" fmla="*/ 266369 h 838863"/>
              <a:gd name="connsiteX13" fmla="*/ 496957 w 1852654"/>
              <a:gd name="connsiteY13" fmla="*/ 218661 h 838863"/>
              <a:gd name="connsiteX14" fmla="*/ 409492 w 1852654"/>
              <a:gd name="connsiteY14" fmla="*/ 178904 h 838863"/>
              <a:gd name="connsiteX15" fmla="*/ 286247 w 1852654"/>
              <a:gd name="connsiteY15" fmla="*/ 127221 h 838863"/>
              <a:gd name="connsiteX16" fmla="*/ 170953 w 1852654"/>
              <a:gd name="connsiteY16" fmla="*/ 75537 h 838863"/>
              <a:gd name="connsiteX17" fmla="*/ 0 w 1852654"/>
              <a:gd name="connsiteY17" fmla="*/ 0 h 8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2654" h="838863">
                <a:moveTo>
                  <a:pt x="1852654" y="838863"/>
                </a:moveTo>
                <a:cubicBezTo>
                  <a:pt x="1828137" y="830248"/>
                  <a:pt x="1803621" y="821634"/>
                  <a:pt x="1769165" y="807057"/>
                </a:cubicBezTo>
                <a:cubicBezTo>
                  <a:pt x="1734709" y="792480"/>
                  <a:pt x="1681038" y="767963"/>
                  <a:pt x="1645920" y="751398"/>
                </a:cubicBezTo>
                <a:cubicBezTo>
                  <a:pt x="1610802" y="734833"/>
                  <a:pt x="1588273" y="722243"/>
                  <a:pt x="1558456" y="707666"/>
                </a:cubicBezTo>
                <a:cubicBezTo>
                  <a:pt x="1528639" y="693089"/>
                  <a:pt x="1498159" y="679174"/>
                  <a:pt x="1467016" y="663934"/>
                </a:cubicBezTo>
                <a:cubicBezTo>
                  <a:pt x="1435873" y="648694"/>
                  <a:pt x="1407381" y="632791"/>
                  <a:pt x="1371600" y="616226"/>
                </a:cubicBezTo>
                <a:cubicBezTo>
                  <a:pt x="1335819" y="599661"/>
                  <a:pt x="1288775" y="579120"/>
                  <a:pt x="1252331" y="564543"/>
                </a:cubicBezTo>
                <a:cubicBezTo>
                  <a:pt x="1215887" y="549966"/>
                  <a:pt x="1192033" y="545327"/>
                  <a:pt x="1152939" y="528762"/>
                </a:cubicBezTo>
                <a:cubicBezTo>
                  <a:pt x="1113845" y="512197"/>
                  <a:pt x="1050235" y="479066"/>
                  <a:pt x="1017767" y="465151"/>
                </a:cubicBezTo>
                <a:cubicBezTo>
                  <a:pt x="985299" y="451236"/>
                  <a:pt x="984636" y="456537"/>
                  <a:pt x="958132" y="445273"/>
                </a:cubicBezTo>
                <a:cubicBezTo>
                  <a:pt x="931628" y="434009"/>
                  <a:pt x="895184" y="416781"/>
                  <a:pt x="858741" y="397565"/>
                </a:cubicBezTo>
                <a:cubicBezTo>
                  <a:pt x="822298" y="378349"/>
                  <a:pt x="780553" y="351845"/>
                  <a:pt x="739471" y="329979"/>
                </a:cubicBezTo>
                <a:cubicBezTo>
                  <a:pt x="698389" y="308113"/>
                  <a:pt x="652670" y="284922"/>
                  <a:pt x="612251" y="266369"/>
                </a:cubicBezTo>
                <a:cubicBezTo>
                  <a:pt x="571832" y="247816"/>
                  <a:pt x="530750" y="233238"/>
                  <a:pt x="496957" y="218661"/>
                </a:cubicBezTo>
                <a:cubicBezTo>
                  <a:pt x="463164" y="204084"/>
                  <a:pt x="444610" y="194144"/>
                  <a:pt x="409492" y="178904"/>
                </a:cubicBezTo>
                <a:cubicBezTo>
                  <a:pt x="374374" y="163664"/>
                  <a:pt x="326004" y="144449"/>
                  <a:pt x="286247" y="127221"/>
                </a:cubicBezTo>
                <a:cubicBezTo>
                  <a:pt x="246491" y="109993"/>
                  <a:pt x="170953" y="75537"/>
                  <a:pt x="170953" y="75537"/>
                </a:cubicBez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346421" y="3976"/>
            <a:ext cx="804407" cy="556591"/>
          </a:xfrm>
          <a:custGeom>
            <a:avLst/>
            <a:gdLst>
              <a:gd name="connsiteX0" fmla="*/ 804407 w 804407"/>
              <a:gd name="connsiteY0" fmla="*/ 556591 h 556591"/>
              <a:gd name="connsiteX1" fmla="*/ 701040 w 804407"/>
              <a:gd name="connsiteY1" fmla="*/ 512859 h 556591"/>
              <a:gd name="connsiteX2" fmla="*/ 617551 w 804407"/>
              <a:gd name="connsiteY2" fmla="*/ 473102 h 556591"/>
              <a:gd name="connsiteX3" fmla="*/ 538038 w 804407"/>
              <a:gd name="connsiteY3" fmla="*/ 441297 h 556591"/>
              <a:gd name="connsiteX4" fmla="*/ 482379 w 804407"/>
              <a:gd name="connsiteY4" fmla="*/ 417443 h 556591"/>
              <a:gd name="connsiteX5" fmla="*/ 398890 w 804407"/>
              <a:gd name="connsiteY5" fmla="*/ 377687 h 556591"/>
              <a:gd name="connsiteX6" fmla="*/ 327329 w 804407"/>
              <a:gd name="connsiteY6" fmla="*/ 337930 h 556591"/>
              <a:gd name="connsiteX7" fmla="*/ 263718 w 804407"/>
              <a:gd name="connsiteY7" fmla="*/ 290222 h 556591"/>
              <a:gd name="connsiteX8" fmla="*/ 176254 w 804407"/>
              <a:gd name="connsiteY8" fmla="*/ 246490 h 556591"/>
              <a:gd name="connsiteX9" fmla="*/ 128546 w 804407"/>
              <a:gd name="connsiteY9" fmla="*/ 230587 h 556591"/>
              <a:gd name="connsiteX10" fmla="*/ 84814 w 804407"/>
              <a:gd name="connsiteY10" fmla="*/ 190831 h 556591"/>
              <a:gd name="connsiteX11" fmla="*/ 45057 w 804407"/>
              <a:gd name="connsiteY11" fmla="*/ 147099 h 556591"/>
              <a:gd name="connsiteX12" fmla="*/ 9276 w 804407"/>
              <a:gd name="connsiteY12" fmla="*/ 95415 h 556591"/>
              <a:gd name="connsiteX13" fmla="*/ 1325 w 804407"/>
              <a:gd name="connsiteY13" fmla="*/ 43732 h 556591"/>
              <a:gd name="connsiteX14" fmla="*/ 1325 w 804407"/>
              <a:gd name="connsiteY14" fmla="*/ 0 h 55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4407" h="556591">
                <a:moveTo>
                  <a:pt x="804407" y="556591"/>
                </a:moveTo>
                <a:cubicBezTo>
                  <a:pt x="768295" y="541682"/>
                  <a:pt x="732183" y="526774"/>
                  <a:pt x="701040" y="512859"/>
                </a:cubicBezTo>
                <a:cubicBezTo>
                  <a:pt x="669897" y="498944"/>
                  <a:pt x="644718" y="485029"/>
                  <a:pt x="617551" y="473102"/>
                </a:cubicBezTo>
                <a:cubicBezTo>
                  <a:pt x="590384" y="461175"/>
                  <a:pt x="560567" y="450573"/>
                  <a:pt x="538038" y="441297"/>
                </a:cubicBezTo>
                <a:cubicBezTo>
                  <a:pt x="515509" y="432021"/>
                  <a:pt x="505570" y="428045"/>
                  <a:pt x="482379" y="417443"/>
                </a:cubicBezTo>
                <a:cubicBezTo>
                  <a:pt x="459188" y="406841"/>
                  <a:pt x="424732" y="390939"/>
                  <a:pt x="398890" y="377687"/>
                </a:cubicBezTo>
                <a:cubicBezTo>
                  <a:pt x="373048" y="364435"/>
                  <a:pt x="349858" y="352507"/>
                  <a:pt x="327329" y="337930"/>
                </a:cubicBezTo>
                <a:cubicBezTo>
                  <a:pt x="304800" y="323353"/>
                  <a:pt x="288897" y="305462"/>
                  <a:pt x="263718" y="290222"/>
                </a:cubicBezTo>
                <a:cubicBezTo>
                  <a:pt x="238539" y="274982"/>
                  <a:pt x="198783" y="256429"/>
                  <a:pt x="176254" y="246490"/>
                </a:cubicBezTo>
                <a:cubicBezTo>
                  <a:pt x="153725" y="236551"/>
                  <a:pt x="143786" y="239863"/>
                  <a:pt x="128546" y="230587"/>
                </a:cubicBezTo>
                <a:cubicBezTo>
                  <a:pt x="113306" y="221311"/>
                  <a:pt x="98729" y="204746"/>
                  <a:pt x="84814" y="190831"/>
                </a:cubicBezTo>
                <a:cubicBezTo>
                  <a:pt x="70899" y="176916"/>
                  <a:pt x="57647" y="163002"/>
                  <a:pt x="45057" y="147099"/>
                </a:cubicBezTo>
                <a:cubicBezTo>
                  <a:pt x="32467" y="131196"/>
                  <a:pt x="16565" y="112643"/>
                  <a:pt x="9276" y="95415"/>
                </a:cubicBezTo>
                <a:cubicBezTo>
                  <a:pt x="1987" y="78187"/>
                  <a:pt x="2650" y="59634"/>
                  <a:pt x="1325" y="43732"/>
                </a:cubicBezTo>
                <a:cubicBezTo>
                  <a:pt x="0" y="27830"/>
                  <a:pt x="1325" y="0"/>
                  <a:pt x="1325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10200" y="609600"/>
            <a:ext cx="35715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APAYAO-CAGAYAN BOUNDARY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7" name="Straight Arrow Connector 36"/>
          <p:cNvCxnSpPr>
            <a:stCxn id="35" idx="1"/>
          </p:cNvCxnSpPr>
          <p:nvPr/>
        </p:nvCxnSpPr>
        <p:spPr>
          <a:xfrm flipH="1">
            <a:off x="4495800" y="809655"/>
            <a:ext cx="914400" cy="79054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25941" y="3505200"/>
            <a:ext cx="491551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APAYAO PROVINCIAL ECO-TOURISM AND SPORTS COMPLEX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0" name="Straight Arrow Connector 39"/>
          <p:cNvCxnSpPr>
            <a:stCxn id="38" idx="3"/>
          </p:cNvCxnSpPr>
          <p:nvPr/>
        </p:nvCxnSpPr>
        <p:spPr>
          <a:xfrm>
            <a:off x="5341454" y="3659089"/>
            <a:ext cx="830746" cy="3795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914226" y="2967335"/>
            <a:ext cx="131555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LUNA,APAYAO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3" name="Straight Arrow Connector 42"/>
          <p:cNvCxnSpPr>
            <a:stCxn id="41" idx="3"/>
          </p:cNvCxnSpPr>
          <p:nvPr/>
        </p:nvCxnSpPr>
        <p:spPr>
          <a:xfrm>
            <a:off x="5229779" y="3121224"/>
            <a:ext cx="866221" cy="4601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800600" y="5791200"/>
            <a:ext cx="139211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FLORA,APAYAO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2" name="Straight Arrow Connector 51"/>
          <p:cNvCxnSpPr>
            <a:stCxn id="50" idx="3"/>
          </p:cNvCxnSpPr>
          <p:nvPr/>
        </p:nvCxnSpPr>
        <p:spPr>
          <a:xfrm flipV="1">
            <a:off x="6192712" y="5943600"/>
            <a:ext cx="1046288" cy="148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0" y="0"/>
            <a:ext cx="7554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ROAD NETWORK FROM FLORA TO APETSC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60</a:t>
            </a:r>
            <a:endParaRPr lang="en-US" dirty="0"/>
          </a:p>
        </p:txBody>
      </p:sp>
      <p:pic>
        <p:nvPicPr>
          <p:cNvPr id="102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33400" y="838200"/>
          <a:ext cx="8077200" cy="5776977"/>
        </p:xfrm>
        <a:graphic>
          <a:graphicData uri="http://schemas.openxmlformats.org/drawingml/2006/table">
            <a:tbl>
              <a:tblPr/>
              <a:tblGrid>
                <a:gridCol w="2466473"/>
                <a:gridCol w="2257927"/>
                <a:gridCol w="2057400"/>
                <a:gridCol w="1295400"/>
              </a:tblGrid>
              <a:tr h="933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18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ARCHERY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ARNIS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(OLD)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ATHLETICS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BADMINTON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FLORA GYM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0.300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 (ELEM.)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STA MARCELA GYM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7.5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BVMSC AND 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 AND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 &amp;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57200" y="228600"/>
            <a:ext cx="8018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DISTANCE FROM FLORA TO PLAYING VENUES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0"/>
          <a:ext cx="8305800" cy="6427490"/>
        </p:xfrm>
        <a:graphic>
          <a:graphicData uri="http://schemas.openxmlformats.org/drawingml/2006/table">
            <a:tbl>
              <a:tblPr/>
              <a:tblGrid>
                <a:gridCol w="2589211"/>
                <a:gridCol w="2439989"/>
                <a:gridCol w="2039844"/>
                <a:gridCol w="1236756"/>
              </a:tblGrid>
              <a:tr h="990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BOXING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LAND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BANK OPEN GROUND LUNA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27.5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CHESS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CLUB HOUSE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  <a:r>
                        <a:rPr lang="en-US" sz="28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SOCCER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GYMNASTICS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SAN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ISIDRO GYM LUNA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25.5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SIPA/SEPAK TAKRAW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SOFTBALL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SWIMMING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1"/>
          <a:ext cx="8229600" cy="6330638"/>
        </p:xfrm>
        <a:graphic>
          <a:graphicData uri="http://schemas.openxmlformats.org/drawingml/2006/table">
            <a:tbl>
              <a:tblPr/>
              <a:tblGrid>
                <a:gridCol w="2513011"/>
                <a:gridCol w="2363789"/>
                <a:gridCol w="2057400"/>
                <a:gridCol w="1295400"/>
              </a:tblGrid>
              <a:tr h="1219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1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(</a:t>
                      </a:r>
                      <a:r>
                        <a:rPr lang="en-US" sz="31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en-US" sz="3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TABLE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NFA-TUMOG LUNA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TAEKWONDO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(NEW)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 (ELEM.)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CENTRAL SCHOOL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VOLLEYBALL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COMPAQ\Desktop\save catch GE\Luna Gym and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3400" y="0"/>
            <a:ext cx="8135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MUNICIPALITY: LUNA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38200"/>
            <a:ext cx="8161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SCHOOLS: </a:t>
            </a:r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 CENTRAL SCHOOL</a:t>
            </a:r>
          </a:p>
          <a:p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 NATIONAL HIGH SCHOOL (MAIN)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2057400"/>
            <a:ext cx="72217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DELEGATION: BAGUIO CITY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7" name="Picture 3" descr="C:\Users\COMPAQ\Desktop\save catch GE\city of baguio.jpg"/>
          <p:cNvPicPr>
            <a:picLocks noChangeAspect="1" noChangeArrowheads="1"/>
          </p:cNvPicPr>
          <p:nvPr/>
        </p:nvPicPr>
        <p:blipFill>
          <a:blip r:embed="rId3" cstate="print"/>
          <a:srcRect l="30877" r="29825"/>
          <a:stretch>
            <a:fillRect/>
          </a:stretch>
        </p:blipFill>
        <p:spPr bwMode="auto">
          <a:xfrm>
            <a:off x="2743200" y="2895600"/>
            <a:ext cx="3291840" cy="3452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6146" name="Picture 2" descr="C:\Users\COMPAQ\Desktop\save catch GE\apayao new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0" y="685800"/>
              <a:ext cx="489973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MUNICIPALITY OF LUNA</a:t>
              </a:r>
              <a:endParaRPr lang="en-US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438400" y="1295400"/>
              <a:ext cx="2667000" cy="762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C:\Users\COMPAQ\Desktop\save catch GE\Luna Gym and Sch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1619" cy="6858000"/>
          </a:xfrm>
          <a:prstGeom prst="rect">
            <a:avLst/>
          </a:prstGeom>
          <a:noFill/>
        </p:spPr>
      </p:pic>
      <p:pic>
        <p:nvPicPr>
          <p:cNvPr id="2051" name="Picture 3" descr="C:\Users\COMPAQ\Desktop\Billeting School\IMG_16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9624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COMPAQ\Desktop\Billeting School\IMG_1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COMPAQ\Desktop\Billeting School\IMG_16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48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COMPAQ\Desktop\Billeting School\IMG_16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45720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685800" y="2057400"/>
            <a:ext cx="143968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 TOWN HALL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1371600" y="2362200"/>
            <a:ext cx="34045" cy="48500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4114800"/>
            <a:ext cx="403950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BIENVENIDO VERZOLA JR. MEMORIAL SPORTS </a:t>
            </a:r>
            <a:r>
              <a:rPr lang="en-US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CENTER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flipH="1" flipV="1">
            <a:off x="1524000" y="3200400"/>
            <a:ext cx="495752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867400" y="3581400"/>
            <a:ext cx="2332883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 NATIONAL HIGH SCHOOL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>
            <a:stCxn id="20" idx="0"/>
          </p:cNvCxnSpPr>
          <p:nvPr/>
        </p:nvCxnSpPr>
        <p:spPr>
          <a:xfrm flipH="1" flipV="1">
            <a:off x="4419600" y="2895600"/>
            <a:ext cx="2614242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581400" y="304800"/>
            <a:ext cx="1839991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 CENTRAL SCHOOL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6" name="Straight Arrow Connector 25"/>
          <p:cNvCxnSpPr>
            <a:stCxn id="24" idx="2"/>
          </p:cNvCxnSpPr>
          <p:nvPr/>
        </p:nvCxnSpPr>
        <p:spPr>
          <a:xfrm flipH="1">
            <a:off x="3505200" y="581799"/>
            <a:ext cx="996196" cy="124700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60</a:t>
            </a:r>
            <a:endParaRPr lang="en-US" dirty="0"/>
          </a:p>
        </p:txBody>
      </p:sp>
      <p:pic>
        <p:nvPicPr>
          <p:cNvPr id="102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33400" y="838200"/>
          <a:ext cx="8077200" cy="5776977"/>
        </p:xfrm>
        <a:graphic>
          <a:graphicData uri="http://schemas.openxmlformats.org/drawingml/2006/table">
            <a:tbl>
              <a:tblPr/>
              <a:tblGrid>
                <a:gridCol w="2466473"/>
                <a:gridCol w="2257927"/>
                <a:gridCol w="2057400"/>
                <a:gridCol w="1295400"/>
              </a:tblGrid>
              <a:tr h="933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18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ARCHERY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ARNIS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(OLD)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ATHLETICS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BADMINTON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FLORA GYM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 (ELEM.)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STA MARCELA GYM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19.5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BVMSC AND 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0.100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&amp; 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AND 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53816" y="228600"/>
            <a:ext cx="842538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DISTANCE FROM LUNA CENTRAL SCHOOL TO PLAYING VENUES</a:t>
            </a:r>
            <a:endParaRPr lang="en-US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0"/>
          <a:ext cx="8305800" cy="6427490"/>
        </p:xfrm>
        <a:graphic>
          <a:graphicData uri="http://schemas.openxmlformats.org/drawingml/2006/table">
            <a:tbl>
              <a:tblPr/>
              <a:tblGrid>
                <a:gridCol w="2589211"/>
                <a:gridCol w="2439989"/>
                <a:gridCol w="2039844"/>
                <a:gridCol w="1236756"/>
              </a:tblGrid>
              <a:tr h="990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BOXING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LAND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BANK OPEN GROUND LUNA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0.120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CHESS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CLUB HOUSE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  <a:r>
                        <a:rPr lang="en-US" sz="28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SOCCER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GYMNASTICS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SAN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ISIDRO GYM LUNA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SIPA/SEPAK TAKRAW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SOFTBALL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SWIMMING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1"/>
          <a:ext cx="8229600" cy="6330638"/>
        </p:xfrm>
        <a:graphic>
          <a:graphicData uri="http://schemas.openxmlformats.org/drawingml/2006/table">
            <a:tbl>
              <a:tblPr/>
              <a:tblGrid>
                <a:gridCol w="2513011"/>
                <a:gridCol w="2363789"/>
                <a:gridCol w="2057400"/>
                <a:gridCol w="1295400"/>
              </a:tblGrid>
              <a:tr h="1219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1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(</a:t>
                      </a:r>
                      <a:r>
                        <a:rPr lang="en-US" sz="31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en-US" sz="3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TABLE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NFA-TUMOG LUNA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2.5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TAEKWONDO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(NEW)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 (ELEM.)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CENTRAL SCHOOL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VOLLEYBALL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OMPAQ\Desktop\save catch GE\Jct Luna Luna Road playing 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258"/>
            <a:ext cx="9144000" cy="689325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APAYAO ECO-TOURISM AND SPORTS COMPLEX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66800" y="1524000"/>
            <a:ext cx="6762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PLAYING VENUES FOR: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6215" y="2286000"/>
            <a:ext cx="580024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ARCHERY</a:t>
            </a:r>
          </a:p>
          <a:p>
            <a:pPr algn="ctr"/>
            <a:r>
              <a:rPr lang="en-US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ATHLETICS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BASEBALL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CHESS</a:t>
            </a:r>
            <a:endParaRPr lang="en-US" sz="5400" b="1" cap="none" spc="50" dirty="0" smtClean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FOOTBALL/SOCCER</a:t>
            </a:r>
            <a:endParaRPr lang="en-US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COMPAQ\Desktop\save catch GE\Bacsay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3400" y="0"/>
            <a:ext cx="8135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MUNICIPALITY: LUNA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906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SCHOOLS: </a:t>
            </a:r>
            <a:r>
              <a:rPr lang="en-US" sz="3600" b="1" cap="none" spc="50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BacDa</a:t>
            </a:r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NATIONAL HIGH SCHOOL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BACSAY ELEMENTARY SCHOOL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667000"/>
            <a:ext cx="87075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DELEGATION: IFUGAO PROVINCE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1" name="Picture 3" descr="C:\Users\COMPAQ\Desktop\save catch GE\logo ifuga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581400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170" name="Picture 2" descr="C:\Users\COMPAQ\Desktop\save catch GE\apayao new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0" y="457200"/>
              <a:ext cx="489973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MUNICIPALITY OF LUNA</a:t>
              </a:r>
              <a:endParaRPr lang="en-US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7" name="Straight Arrow Connector 6"/>
            <p:cNvCxnSpPr>
              <a:stCxn id="5" idx="2"/>
            </p:cNvCxnSpPr>
            <p:nvPr/>
          </p:nvCxnSpPr>
          <p:spPr>
            <a:xfrm>
              <a:off x="2449869" y="1103531"/>
              <a:ext cx="2655531" cy="9538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C:\Users\COMPAQ\Desktop\save catch GE\Bacsay Sch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1981200" y="0"/>
            <a:ext cx="7162800" cy="6705600"/>
            <a:chOff x="1981200" y="0"/>
            <a:chExt cx="7162800" cy="6705600"/>
          </a:xfrm>
        </p:grpSpPr>
        <p:pic>
          <p:nvPicPr>
            <p:cNvPr id="3075" name="Picture 3" descr="C:\Users\COMPAQ\Desktop\Billeting School\IMG_165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400" y="0"/>
              <a:ext cx="3657600" cy="2743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6" name="Picture 4" descr="C:\Users\COMPAQ\Desktop\Billeting School\IMG_164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86400" y="3962400"/>
              <a:ext cx="3657600" cy="2743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2895600" y="1143000"/>
              <a:ext cx="2395592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err="1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BacDA</a:t>
              </a:r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NATIONAL HIGH SCHOOL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15" name="Straight Arrow Connector 14"/>
            <p:cNvCxnSpPr>
              <a:stCxn id="13" idx="2"/>
            </p:cNvCxnSpPr>
            <p:nvPr/>
          </p:nvCxnSpPr>
          <p:spPr>
            <a:xfrm flipH="1">
              <a:off x="1981200" y="1419999"/>
              <a:ext cx="2112196" cy="17042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5943600" y="3581400"/>
              <a:ext cx="2272738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BACSAY ELEMENTARY SCHOOL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18" name="Straight Arrow Connector 17"/>
            <p:cNvCxnSpPr>
              <a:stCxn id="16" idx="1"/>
            </p:cNvCxnSpPr>
            <p:nvPr/>
          </p:nvCxnSpPr>
          <p:spPr>
            <a:xfrm flipH="1">
              <a:off x="2590800" y="3719900"/>
              <a:ext cx="3352800" cy="1663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60</a:t>
            </a:r>
            <a:endParaRPr lang="en-US" dirty="0"/>
          </a:p>
        </p:txBody>
      </p:sp>
      <p:pic>
        <p:nvPicPr>
          <p:cNvPr id="102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33400" y="838200"/>
          <a:ext cx="8077200" cy="5776977"/>
        </p:xfrm>
        <a:graphic>
          <a:graphicData uri="http://schemas.openxmlformats.org/drawingml/2006/table">
            <a:tbl>
              <a:tblPr/>
              <a:tblGrid>
                <a:gridCol w="2466473"/>
                <a:gridCol w="2257927"/>
                <a:gridCol w="2057400"/>
                <a:gridCol w="1295400"/>
              </a:tblGrid>
              <a:tr h="933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18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ARCHERY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ARNIS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(OLD)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ATHLETICS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BADMINTON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FLORA GYM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 (ELEM.)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STA MARCELA GYM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BVMSC AND 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 &amp; 3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AND 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06425" y="228600"/>
            <a:ext cx="893757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DISTANCE FROM BACDA NAT’L HIGH SCHOOL TO PLAYING VENUES</a:t>
            </a:r>
            <a:endParaRPr lang="en-US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0"/>
          <a:ext cx="8305800" cy="6427490"/>
        </p:xfrm>
        <a:graphic>
          <a:graphicData uri="http://schemas.openxmlformats.org/drawingml/2006/table">
            <a:tbl>
              <a:tblPr/>
              <a:tblGrid>
                <a:gridCol w="2589211"/>
                <a:gridCol w="2439989"/>
                <a:gridCol w="2039844"/>
                <a:gridCol w="1236756"/>
              </a:tblGrid>
              <a:tr h="990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BOXING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LAND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BANK OPEN GROUND LUNA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CHESS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CLUB HOUSE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  <a:r>
                        <a:rPr lang="en-US" sz="28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SOCCER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GYMNASTICS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SAN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ISIDRO GYM LUNA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SIPA/SEPAK TAKRAW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SOFTBALL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SWIMMING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1"/>
          <a:ext cx="8229600" cy="6330638"/>
        </p:xfrm>
        <a:graphic>
          <a:graphicData uri="http://schemas.openxmlformats.org/drawingml/2006/table">
            <a:tbl>
              <a:tblPr/>
              <a:tblGrid>
                <a:gridCol w="2513011"/>
                <a:gridCol w="2363789"/>
                <a:gridCol w="2057400"/>
                <a:gridCol w="1295400"/>
              </a:tblGrid>
              <a:tr h="1219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1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(</a:t>
                      </a:r>
                      <a:r>
                        <a:rPr lang="en-US" sz="31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en-US" sz="3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TABLE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NFA-TUMOG LUNA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7.5</a:t>
                      </a:r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TAEKWONDO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(NEW)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 (ELEM.)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CENTRAL SCHOOL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VOLLEYBALL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COMPAQ\Desktop\save catch GE\NIA Tumog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0"/>
            <a:ext cx="8135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MUNICIPALITY: LUNA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90600"/>
            <a:ext cx="88392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SCHOOLS: </a:t>
            </a:r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TUMOG ELEMENTARY SCHOOL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 NATIONAL HIGH SCHOOL ANNEX</a:t>
            </a:r>
          </a:p>
          <a:p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 LINA ELEMENTARY SCHOOL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1622" y="3352800"/>
            <a:ext cx="77684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DELEGATION: MT. PROVINCE 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5" name="Picture 3" descr="C:\Users\COMPAQ\Desktop\save catch GE\logo mt provi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267200"/>
            <a:ext cx="2286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194" name="Picture 2" descr="C:\Users\COMPAQ\Desktop\save catch GE\apayao new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0" y="533400"/>
              <a:ext cx="489973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MUNICIPALITY OF LUNA</a:t>
              </a:r>
              <a:endParaRPr lang="en-US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7" name="Straight Arrow Connector 6"/>
            <p:cNvCxnSpPr>
              <a:stCxn id="5" idx="2"/>
            </p:cNvCxnSpPr>
            <p:nvPr/>
          </p:nvCxnSpPr>
          <p:spPr>
            <a:xfrm>
              <a:off x="2449869" y="1179731"/>
              <a:ext cx="2731731" cy="8776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C:\Users\COMPAQ\Desktop\save catch GE\NIA Tumog Sch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7" name="Picture 3" descr="C:\Users\COMPAQ\Desktop\Billeting School\IMG_1629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457200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8" name="Picture 4" descr="C:\Users\COMPAQ\Desktop\Billeting School\IMG_163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60020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9" name="Picture 5" descr="C:\Users\COMPAQ\Desktop\Billeting School\IMG_168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0" y="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4942933" y="457200"/>
              <a:ext cx="1059201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NFA-TUMOG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15" name="Straight Arrow Connector 14"/>
            <p:cNvCxnSpPr>
              <a:stCxn id="13" idx="2"/>
            </p:cNvCxnSpPr>
            <p:nvPr/>
          </p:nvCxnSpPr>
          <p:spPr>
            <a:xfrm flipH="1">
              <a:off x="5334002" y="734199"/>
              <a:ext cx="138532" cy="13994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0" y="4114800"/>
              <a:ext cx="2970878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LUNA NATIONAL HIGH SCHOOL (ANNEX)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18" name="Straight Arrow Connector 17"/>
            <p:cNvCxnSpPr>
              <a:stCxn id="16" idx="3"/>
            </p:cNvCxnSpPr>
            <p:nvPr/>
          </p:nvCxnSpPr>
          <p:spPr>
            <a:xfrm>
              <a:off x="2970878" y="4253300"/>
              <a:ext cx="1067722" cy="9283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248400" y="4114800"/>
              <a:ext cx="2292039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TUMOG ELEMENTARY SCHOOL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21" name="Straight Arrow Connector 20"/>
            <p:cNvCxnSpPr>
              <a:stCxn id="19" idx="1"/>
            </p:cNvCxnSpPr>
            <p:nvPr/>
          </p:nvCxnSpPr>
          <p:spPr>
            <a:xfrm flipH="1">
              <a:off x="4038600" y="4253300"/>
              <a:ext cx="2209800" cy="15379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60</a:t>
            </a:r>
            <a:endParaRPr lang="en-US" dirty="0"/>
          </a:p>
        </p:txBody>
      </p:sp>
      <p:pic>
        <p:nvPicPr>
          <p:cNvPr id="102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33400" y="838200"/>
          <a:ext cx="8077200" cy="5776977"/>
        </p:xfrm>
        <a:graphic>
          <a:graphicData uri="http://schemas.openxmlformats.org/drawingml/2006/table">
            <a:tbl>
              <a:tblPr/>
              <a:tblGrid>
                <a:gridCol w="2466473"/>
                <a:gridCol w="2257927"/>
                <a:gridCol w="2057400"/>
                <a:gridCol w="1295400"/>
              </a:tblGrid>
              <a:tr h="933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18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ARCHERY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ARNIS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(OLD)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ATHLETICS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BADMINTON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FLORA GYM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 (ELEM.)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STA MARCELA GYM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BVMSC AND 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 &amp; 4.7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AND 12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85579" y="228600"/>
            <a:ext cx="857927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DISTANCE FROM TUMOG ELEMENTARY SCHOOL TO PLAYING VENUES</a:t>
            </a:r>
            <a:endParaRPr lang="en-US" sz="2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0"/>
          <a:ext cx="8305800" cy="6427490"/>
        </p:xfrm>
        <a:graphic>
          <a:graphicData uri="http://schemas.openxmlformats.org/drawingml/2006/table">
            <a:tbl>
              <a:tblPr/>
              <a:tblGrid>
                <a:gridCol w="2589211"/>
                <a:gridCol w="2439989"/>
                <a:gridCol w="2039844"/>
                <a:gridCol w="1236756"/>
              </a:tblGrid>
              <a:tr h="990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BOXING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LAND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BANK OPEN GROUND LUNA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CHESS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CLUB HOUSE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  <a:r>
                        <a:rPr lang="en-US" sz="28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SOCCER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GYMNASTICS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SAN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ISIDRO GYM LUNA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SIPA/SEPAK TAKRAW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SOFTBALL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SWIMMING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1"/>
          <a:ext cx="8229600" cy="6330638"/>
        </p:xfrm>
        <a:graphic>
          <a:graphicData uri="http://schemas.openxmlformats.org/drawingml/2006/table">
            <a:tbl>
              <a:tblPr/>
              <a:tblGrid>
                <a:gridCol w="2513011"/>
                <a:gridCol w="2363789"/>
                <a:gridCol w="2057400"/>
                <a:gridCol w="1295400"/>
              </a:tblGrid>
              <a:tr h="1219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1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(</a:t>
                      </a:r>
                      <a:r>
                        <a:rPr lang="en-US" sz="31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en-US" sz="3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TABLE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NFA-TUMOG LUNA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0.2</a:t>
                      </a:r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TAEKWONDO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(NEW)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 (ELEM.)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CENTRAL SCHOOL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VOLLEYBALL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4.7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OMPAQ\Desktop\save catch GE\Jct Luna Luna Road playing 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325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55645" y="15240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6810" y="762000"/>
            <a:ext cx="8474628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SIPA/SEPAK TAKRAW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SOFTBALL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SWIMMING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LAWN TENNIS (SECONDARY)</a:t>
            </a:r>
          </a:p>
          <a:p>
            <a:pPr algn="ctr"/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VOLLEYBALL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COMPAQ\Desktop\save catch GE\Pudtol Gym and Scho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67851" y="0"/>
            <a:ext cx="8876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MUNICIPALITY: PUDTOL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90600"/>
            <a:ext cx="86603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SCHOOLS: </a:t>
            </a:r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PUDTOL CENTRAL SCHOOL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SANTO ROSARIO HIGH SCHOOL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2" y="2362200"/>
            <a:ext cx="91407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DELEGATION: BENGUET PROVINCE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39" name="Picture 3" descr="C:\Users\COMPAQ\Desktop\save catch GE\logo benguet.jpg"/>
          <p:cNvPicPr>
            <a:picLocks noChangeAspect="1" noChangeArrowheads="1"/>
          </p:cNvPicPr>
          <p:nvPr/>
        </p:nvPicPr>
        <p:blipFill>
          <a:blip r:embed="rId3" cstate="print"/>
          <a:srcRect l="28070" t="5634" r="27018"/>
          <a:stretch>
            <a:fillRect/>
          </a:stretch>
        </p:blipFill>
        <p:spPr bwMode="auto">
          <a:xfrm>
            <a:off x="3124200" y="3276600"/>
            <a:ext cx="2743200" cy="2871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9218" name="Picture 2" descr="C:\Users\COMPAQ\Desktop\save catch GE\apayao new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0" y="152400"/>
              <a:ext cx="539865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MUNICIPALITY OF PUDTOL</a:t>
              </a:r>
              <a:endParaRPr lang="en-US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7" name="Straight Arrow Connector 6"/>
            <p:cNvCxnSpPr>
              <a:stCxn id="5" idx="2"/>
            </p:cNvCxnSpPr>
            <p:nvPr/>
          </p:nvCxnSpPr>
          <p:spPr>
            <a:xfrm>
              <a:off x="2699329" y="798731"/>
              <a:ext cx="2558471" cy="18682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C:\Users\COMPAQ\Desktop\save catch GE\Pudtol Gym and Scho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51" name="Picture 3" descr="C:\Users\COMPAQ\Desktop\Billeting School\IMG_163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029200"/>
              <a:ext cx="2438400" cy="1828800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2052" name="Picture 4" descr="C:\Users\COMPAQ\Desktop\Billeting School\IMG_163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438400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3" name="Picture 5" descr="C:\Users\COMPAQ\Desktop\Billeting School\IMG_1639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53200" y="2362200"/>
              <a:ext cx="2438400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4" name="Picture 6" descr="C:\Users\COMPAQ\Desktop\Billeting School\IMG_1640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705600" y="5029200"/>
              <a:ext cx="2438400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5" name="Picture 7" descr="C:\Users\COMPAQ\Desktop\Billeting School\IMG_164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705600" y="0"/>
              <a:ext cx="2438400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381000" y="1905000"/>
              <a:ext cx="1553117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PUDTOL GYM (OLD)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24" name="Straight Arrow Connector 23"/>
            <p:cNvCxnSpPr>
              <a:stCxn id="22" idx="2"/>
            </p:cNvCxnSpPr>
            <p:nvPr/>
          </p:nvCxnSpPr>
          <p:spPr>
            <a:xfrm>
              <a:off x="1157559" y="2181999"/>
              <a:ext cx="1585641" cy="33044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81000" y="4495800"/>
              <a:ext cx="1601208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PUDTOL GYM (NEW)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27" name="Straight Arrow Connector 26"/>
            <p:cNvCxnSpPr>
              <a:stCxn id="25" idx="2"/>
            </p:cNvCxnSpPr>
            <p:nvPr/>
          </p:nvCxnSpPr>
          <p:spPr>
            <a:xfrm>
              <a:off x="1181604" y="4772799"/>
              <a:ext cx="1332996" cy="5612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4495800" y="533400"/>
              <a:ext cx="2017026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PUDTOL CENTRAL SCHOOL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30" name="Straight Arrow Connector 29"/>
            <p:cNvCxnSpPr>
              <a:stCxn id="28" idx="2"/>
            </p:cNvCxnSpPr>
            <p:nvPr/>
          </p:nvCxnSpPr>
          <p:spPr>
            <a:xfrm flipH="1">
              <a:off x="3276600" y="810399"/>
              <a:ext cx="2227713" cy="10184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4876800" y="2971800"/>
              <a:ext cx="1616725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PUDTOL TOWN HALL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33" name="Straight Arrow Connector 32"/>
            <p:cNvCxnSpPr>
              <a:stCxn id="31" idx="2"/>
            </p:cNvCxnSpPr>
            <p:nvPr/>
          </p:nvCxnSpPr>
          <p:spPr>
            <a:xfrm flipH="1">
              <a:off x="3048000" y="3248799"/>
              <a:ext cx="2637163" cy="21614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4495800" y="5257800"/>
              <a:ext cx="1935465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SANTO ROSARIO SCHOOL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36" name="Straight Arrow Connector 35"/>
            <p:cNvCxnSpPr>
              <a:stCxn id="34" idx="2"/>
            </p:cNvCxnSpPr>
            <p:nvPr/>
          </p:nvCxnSpPr>
          <p:spPr>
            <a:xfrm flipH="1">
              <a:off x="3048000" y="5534799"/>
              <a:ext cx="2415533" cy="8660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sp>
        <p:nvSpPr>
          <p:cNvPr id="30" name="Freeform 29"/>
          <p:cNvSpPr/>
          <p:nvPr/>
        </p:nvSpPr>
        <p:spPr>
          <a:xfrm>
            <a:off x="8246150" y="4737502"/>
            <a:ext cx="320661" cy="2110154"/>
          </a:xfrm>
          <a:custGeom>
            <a:avLst/>
            <a:gdLst>
              <a:gd name="connsiteX0" fmla="*/ 182053 w 320661"/>
              <a:gd name="connsiteY0" fmla="*/ 2110154 h 2110154"/>
              <a:gd name="connsiteX1" fmla="*/ 198603 w 320661"/>
              <a:gd name="connsiteY1" fmla="*/ 2023265 h 2110154"/>
              <a:gd name="connsiteX2" fmla="*/ 219291 w 320661"/>
              <a:gd name="connsiteY2" fmla="*/ 1915689 h 2110154"/>
              <a:gd name="connsiteX3" fmla="*/ 227566 w 320661"/>
              <a:gd name="connsiteY3" fmla="*/ 1895001 h 2110154"/>
              <a:gd name="connsiteX4" fmla="*/ 252391 w 320661"/>
              <a:gd name="connsiteY4" fmla="*/ 1812250 h 2110154"/>
              <a:gd name="connsiteX5" fmla="*/ 277217 w 320661"/>
              <a:gd name="connsiteY5" fmla="*/ 1737774 h 2110154"/>
              <a:gd name="connsiteX6" fmla="*/ 306179 w 320661"/>
              <a:gd name="connsiteY6" fmla="*/ 1663298 h 2110154"/>
              <a:gd name="connsiteX7" fmla="*/ 306179 w 320661"/>
              <a:gd name="connsiteY7" fmla="*/ 1559859 h 2110154"/>
              <a:gd name="connsiteX8" fmla="*/ 306179 w 320661"/>
              <a:gd name="connsiteY8" fmla="*/ 1427457 h 2110154"/>
              <a:gd name="connsiteX9" fmla="*/ 293767 w 320661"/>
              <a:gd name="connsiteY9" fmla="*/ 1179204 h 2110154"/>
              <a:gd name="connsiteX10" fmla="*/ 302042 w 320661"/>
              <a:gd name="connsiteY10" fmla="*/ 1055077 h 2110154"/>
              <a:gd name="connsiteX11" fmla="*/ 306179 w 320661"/>
              <a:gd name="connsiteY11" fmla="*/ 955776 h 2110154"/>
              <a:gd name="connsiteX12" fmla="*/ 310317 w 320661"/>
              <a:gd name="connsiteY12" fmla="*/ 877162 h 2110154"/>
              <a:gd name="connsiteX13" fmla="*/ 318592 w 320661"/>
              <a:gd name="connsiteY13" fmla="*/ 810961 h 2110154"/>
              <a:gd name="connsiteX14" fmla="*/ 297904 w 320661"/>
              <a:gd name="connsiteY14" fmla="*/ 682697 h 2110154"/>
              <a:gd name="connsiteX15" fmla="*/ 260666 w 320661"/>
              <a:gd name="connsiteY15" fmla="*/ 608221 h 2110154"/>
              <a:gd name="connsiteX16" fmla="*/ 235841 w 320661"/>
              <a:gd name="connsiteY16" fmla="*/ 542020 h 2110154"/>
              <a:gd name="connsiteX17" fmla="*/ 211016 w 320661"/>
              <a:gd name="connsiteY17" fmla="*/ 496507 h 2110154"/>
              <a:gd name="connsiteX18" fmla="*/ 173778 w 320661"/>
              <a:gd name="connsiteY18" fmla="*/ 455131 h 2110154"/>
              <a:gd name="connsiteX19" fmla="*/ 153090 w 320661"/>
              <a:gd name="connsiteY19" fmla="*/ 384793 h 2110154"/>
              <a:gd name="connsiteX20" fmla="*/ 128264 w 320661"/>
              <a:gd name="connsiteY20" fmla="*/ 302042 h 2110154"/>
              <a:gd name="connsiteX21" fmla="*/ 82751 w 320661"/>
              <a:gd name="connsiteY21" fmla="*/ 190328 h 2110154"/>
              <a:gd name="connsiteX22" fmla="*/ 66201 w 320661"/>
              <a:gd name="connsiteY22" fmla="*/ 144815 h 2110154"/>
              <a:gd name="connsiteX23" fmla="*/ 41376 w 320661"/>
              <a:gd name="connsiteY23" fmla="*/ 95164 h 2110154"/>
              <a:gd name="connsiteX24" fmla="*/ 20688 w 320661"/>
              <a:gd name="connsiteY24" fmla="*/ 41376 h 2110154"/>
              <a:gd name="connsiteX25" fmla="*/ 0 w 320661"/>
              <a:gd name="connsiteY25" fmla="*/ 0 h 211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0661" h="2110154">
                <a:moveTo>
                  <a:pt x="182053" y="2110154"/>
                </a:moveTo>
                <a:cubicBezTo>
                  <a:pt x="187225" y="2082915"/>
                  <a:pt x="192397" y="2055676"/>
                  <a:pt x="198603" y="2023265"/>
                </a:cubicBezTo>
                <a:cubicBezTo>
                  <a:pt x="204809" y="1990854"/>
                  <a:pt x="214464" y="1937066"/>
                  <a:pt x="219291" y="1915689"/>
                </a:cubicBezTo>
                <a:cubicBezTo>
                  <a:pt x="224118" y="1894312"/>
                  <a:pt x="222049" y="1912241"/>
                  <a:pt x="227566" y="1895001"/>
                </a:cubicBezTo>
                <a:cubicBezTo>
                  <a:pt x="233083" y="1877761"/>
                  <a:pt x="244116" y="1838454"/>
                  <a:pt x="252391" y="1812250"/>
                </a:cubicBezTo>
                <a:cubicBezTo>
                  <a:pt x="260666" y="1786046"/>
                  <a:pt x="268252" y="1762599"/>
                  <a:pt x="277217" y="1737774"/>
                </a:cubicBezTo>
                <a:cubicBezTo>
                  <a:pt x="286182" y="1712949"/>
                  <a:pt x="301352" y="1692950"/>
                  <a:pt x="306179" y="1663298"/>
                </a:cubicBezTo>
                <a:cubicBezTo>
                  <a:pt x="311006" y="1633646"/>
                  <a:pt x="306179" y="1559859"/>
                  <a:pt x="306179" y="1559859"/>
                </a:cubicBezTo>
                <a:cubicBezTo>
                  <a:pt x="306179" y="1520552"/>
                  <a:pt x="308248" y="1490899"/>
                  <a:pt x="306179" y="1427457"/>
                </a:cubicBezTo>
                <a:cubicBezTo>
                  <a:pt x="304110" y="1364015"/>
                  <a:pt x="294456" y="1241267"/>
                  <a:pt x="293767" y="1179204"/>
                </a:cubicBezTo>
                <a:cubicBezTo>
                  <a:pt x="293078" y="1117141"/>
                  <a:pt x="299973" y="1092315"/>
                  <a:pt x="302042" y="1055077"/>
                </a:cubicBezTo>
                <a:cubicBezTo>
                  <a:pt x="304111" y="1017839"/>
                  <a:pt x="304800" y="985428"/>
                  <a:pt x="306179" y="955776"/>
                </a:cubicBezTo>
                <a:cubicBezTo>
                  <a:pt x="307558" y="926124"/>
                  <a:pt x="308248" y="901298"/>
                  <a:pt x="310317" y="877162"/>
                </a:cubicBezTo>
                <a:cubicBezTo>
                  <a:pt x="312386" y="853026"/>
                  <a:pt x="320661" y="843372"/>
                  <a:pt x="318592" y="810961"/>
                </a:cubicBezTo>
                <a:cubicBezTo>
                  <a:pt x="316523" y="778550"/>
                  <a:pt x="307558" y="716487"/>
                  <a:pt x="297904" y="682697"/>
                </a:cubicBezTo>
                <a:cubicBezTo>
                  <a:pt x="288250" y="648907"/>
                  <a:pt x="271010" y="631667"/>
                  <a:pt x="260666" y="608221"/>
                </a:cubicBezTo>
                <a:cubicBezTo>
                  <a:pt x="250322" y="584775"/>
                  <a:pt x="244116" y="560639"/>
                  <a:pt x="235841" y="542020"/>
                </a:cubicBezTo>
                <a:cubicBezTo>
                  <a:pt x="227566" y="523401"/>
                  <a:pt x="221360" y="510988"/>
                  <a:pt x="211016" y="496507"/>
                </a:cubicBezTo>
                <a:cubicBezTo>
                  <a:pt x="200672" y="482026"/>
                  <a:pt x="183432" y="473750"/>
                  <a:pt x="173778" y="455131"/>
                </a:cubicBezTo>
                <a:cubicBezTo>
                  <a:pt x="164124" y="436512"/>
                  <a:pt x="160676" y="410308"/>
                  <a:pt x="153090" y="384793"/>
                </a:cubicBezTo>
                <a:cubicBezTo>
                  <a:pt x="145504" y="359278"/>
                  <a:pt x="139987" y="334453"/>
                  <a:pt x="128264" y="302042"/>
                </a:cubicBezTo>
                <a:cubicBezTo>
                  <a:pt x="116541" y="269631"/>
                  <a:pt x="93095" y="216532"/>
                  <a:pt x="82751" y="190328"/>
                </a:cubicBezTo>
                <a:cubicBezTo>
                  <a:pt x="72407" y="164124"/>
                  <a:pt x="73097" y="160676"/>
                  <a:pt x="66201" y="144815"/>
                </a:cubicBezTo>
                <a:cubicBezTo>
                  <a:pt x="59305" y="128954"/>
                  <a:pt x="48961" y="112404"/>
                  <a:pt x="41376" y="95164"/>
                </a:cubicBezTo>
                <a:cubicBezTo>
                  <a:pt x="33791" y="77924"/>
                  <a:pt x="27584" y="57237"/>
                  <a:pt x="20688" y="41376"/>
                </a:cubicBezTo>
                <a:cubicBezTo>
                  <a:pt x="13792" y="25515"/>
                  <a:pt x="0" y="0"/>
                  <a:pt x="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204005" y="2729948"/>
            <a:ext cx="2041498" cy="1997102"/>
          </a:xfrm>
          <a:custGeom>
            <a:avLst/>
            <a:gdLst>
              <a:gd name="connsiteX0" fmla="*/ 2041498 w 2041498"/>
              <a:gd name="connsiteY0" fmla="*/ 1997102 h 1997102"/>
              <a:gd name="connsiteX1" fmla="*/ 2013668 w 2041498"/>
              <a:gd name="connsiteY1" fmla="*/ 1929516 h 1997102"/>
              <a:gd name="connsiteX2" fmla="*/ 1993790 w 2041498"/>
              <a:gd name="connsiteY2" fmla="*/ 1865906 h 1997102"/>
              <a:gd name="connsiteX3" fmla="*/ 1973912 w 2041498"/>
              <a:gd name="connsiteY3" fmla="*/ 1810247 h 1997102"/>
              <a:gd name="connsiteX4" fmla="*/ 1958009 w 2041498"/>
              <a:gd name="connsiteY4" fmla="*/ 1754588 h 1997102"/>
              <a:gd name="connsiteX5" fmla="*/ 1930179 w 2041498"/>
              <a:gd name="connsiteY5" fmla="*/ 1683026 h 1997102"/>
              <a:gd name="connsiteX6" fmla="*/ 1914277 w 2041498"/>
              <a:gd name="connsiteY6" fmla="*/ 1635318 h 1997102"/>
              <a:gd name="connsiteX7" fmla="*/ 1882472 w 2041498"/>
              <a:gd name="connsiteY7" fmla="*/ 1555805 h 1997102"/>
              <a:gd name="connsiteX8" fmla="*/ 1850666 w 2041498"/>
              <a:gd name="connsiteY8" fmla="*/ 1472316 h 1997102"/>
              <a:gd name="connsiteX9" fmla="*/ 1842715 w 2041498"/>
              <a:gd name="connsiteY9" fmla="*/ 1452438 h 1997102"/>
              <a:gd name="connsiteX10" fmla="*/ 1830788 w 2041498"/>
              <a:gd name="connsiteY10" fmla="*/ 1416657 h 1997102"/>
              <a:gd name="connsiteX11" fmla="*/ 1802958 w 2041498"/>
              <a:gd name="connsiteY11" fmla="*/ 1364974 h 1997102"/>
              <a:gd name="connsiteX12" fmla="*/ 1755251 w 2041498"/>
              <a:gd name="connsiteY12" fmla="*/ 1341120 h 1997102"/>
              <a:gd name="connsiteX13" fmla="*/ 1727421 w 2041498"/>
              <a:gd name="connsiteY13" fmla="*/ 1325217 h 1997102"/>
              <a:gd name="connsiteX14" fmla="*/ 1659835 w 2041498"/>
              <a:gd name="connsiteY14" fmla="*/ 1301363 h 1997102"/>
              <a:gd name="connsiteX15" fmla="*/ 1592249 w 2041498"/>
              <a:gd name="connsiteY15" fmla="*/ 1281485 h 1997102"/>
              <a:gd name="connsiteX16" fmla="*/ 1528638 w 2041498"/>
              <a:gd name="connsiteY16" fmla="*/ 1245704 h 1997102"/>
              <a:gd name="connsiteX17" fmla="*/ 1469004 w 2041498"/>
              <a:gd name="connsiteY17" fmla="*/ 1213899 h 1997102"/>
              <a:gd name="connsiteX18" fmla="*/ 1409369 w 2041498"/>
              <a:gd name="connsiteY18" fmla="*/ 1178118 h 1997102"/>
              <a:gd name="connsiteX19" fmla="*/ 1357685 w 2041498"/>
              <a:gd name="connsiteY19" fmla="*/ 1138362 h 1997102"/>
              <a:gd name="connsiteX20" fmla="*/ 1313953 w 2041498"/>
              <a:gd name="connsiteY20" fmla="*/ 1118483 h 1997102"/>
              <a:gd name="connsiteX21" fmla="*/ 1238416 w 2041498"/>
              <a:gd name="connsiteY21" fmla="*/ 1070775 h 1997102"/>
              <a:gd name="connsiteX22" fmla="*/ 1158903 w 2041498"/>
              <a:gd name="connsiteY22" fmla="*/ 1034995 h 1997102"/>
              <a:gd name="connsiteX23" fmla="*/ 1119146 w 2041498"/>
              <a:gd name="connsiteY23" fmla="*/ 1007165 h 1997102"/>
              <a:gd name="connsiteX24" fmla="*/ 1067463 w 2041498"/>
              <a:gd name="connsiteY24" fmla="*/ 975360 h 1997102"/>
              <a:gd name="connsiteX25" fmla="*/ 1011804 w 2041498"/>
              <a:gd name="connsiteY25" fmla="*/ 935603 h 1997102"/>
              <a:gd name="connsiteX26" fmla="*/ 960120 w 2041498"/>
              <a:gd name="connsiteY26" fmla="*/ 895847 h 1997102"/>
              <a:gd name="connsiteX27" fmla="*/ 976023 w 2041498"/>
              <a:gd name="connsiteY27" fmla="*/ 887895 h 1997102"/>
              <a:gd name="connsiteX28" fmla="*/ 936266 w 2041498"/>
              <a:gd name="connsiteY28" fmla="*/ 840188 h 1997102"/>
              <a:gd name="connsiteX29" fmla="*/ 892534 w 2041498"/>
              <a:gd name="connsiteY29" fmla="*/ 800431 h 1997102"/>
              <a:gd name="connsiteX30" fmla="*/ 836875 w 2041498"/>
              <a:gd name="connsiteY30" fmla="*/ 760675 h 1997102"/>
              <a:gd name="connsiteX31" fmla="*/ 797118 w 2041498"/>
              <a:gd name="connsiteY31" fmla="*/ 724894 h 1997102"/>
              <a:gd name="connsiteX32" fmla="*/ 793143 w 2041498"/>
              <a:gd name="connsiteY32" fmla="*/ 689113 h 1997102"/>
              <a:gd name="connsiteX33" fmla="*/ 765313 w 2041498"/>
              <a:gd name="connsiteY33" fmla="*/ 645381 h 1997102"/>
              <a:gd name="connsiteX34" fmla="*/ 681825 w 2041498"/>
              <a:gd name="connsiteY34" fmla="*/ 589722 h 1997102"/>
              <a:gd name="connsiteX35" fmla="*/ 618214 w 2041498"/>
              <a:gd name="connsiteY35" fmla="*/ 538038 h 1997102"/>
              <a:gd name="connsiteX36" fmla="*/ 475091 w 2041498"/>
              <a:gd name="connsiteY36" fmla="*/ 410817 h 1997102"/>
              <a:gd name="connsiteX37" fmla="*/ 419432 w 2041498"/>
              <a:gd name="connsiteY37" fmla="*/ 355158 h 1997102"/>
              <a:gd name="connsiteX38" fmla="*/ 300162 w 2041498"/>
              <a:gd name="connsiteY38" fmla="*/ 263718 h 1997102"/>
              <a:gd name="connsiteX39" fmla="*/ 212698 w 2041498"/>
              <a:gd name="connsiteY39" fmla="*/ 172278 h 1997102"/>
              <a:gd name="connsiteX40" fmla="*/ 149087 w 2041498"/>
              <a:gd name="connsiteY40" fmla="*/ 116619 h 1997102"/>
              <a:gd name="connsiteX41" fmla="*/ 61623 w 2041498"/>
              <a:gd name="connsiteY41" fmla="*/ 33130 h 1997102"/>
              <a:gd name="connsiteX42" fmla="*/ 9939 w 2041498"/>
              <a:gd name="connsiteY42" fmla="*/ 5301 h 1997102"/>
              <a:gd name="connsiteX43" fmla="*/ 1988 w 2041498"/>
              <a:gd name="connsiteY43" fmla="*/ 1325 h 199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041498" h="1997102">
                <a:moveTo>
                  <a:pt x="2041498" y="1997102"/>
                </a:moveTo>
                <a:cubicBezTo>
                  <a:pt x="2031558" y="1974242"/>
                  <a:pt x="2021619" y="1951382"/>
                  <a:pt x="2013668" y="1929516"/>
                </a:cubicBezTo>
                <a:cubicBezTo>
                  <a:pt x="2005717" y="1907650"/>
                  <a:pt x="2000416" y="1885784"/>
                  <a:pt x="1993790" y="1865906"/>
                </a:cubicBezTo>
                <a:cubicBezTo>
                  <a:pt x="1987164" y="1846028"/>
                  <a:pt x="1979876" y="1828800"/>
                  <a:pt x="1973912" y="1810247"/>
                </a:cubicBezTo>
                <a:cubicBezTo>
                  <a:pt x="1967949" y="1791694"/>
                  <a:pt x="1965298" y="1775791"/>
                  <a:pt x="1958009" y="1754588"/>
                </a:cubicBezTo>
                <a:cubicBezTo>
                  <a:pt x="1950720" y="1733385"/>
                  <a:pt x="1937468" y="1702904"/>
                  <a:pt x="1930179" y="1683026"/>
                </a:cubicBezTo>
                <a:cubicBezTo>
                  <a:pt x="1922890" y="1663148"/>
                  <a:pt x="1922228" y="1656521"/>
                  <a:pt x="1914277" y="1635318"/>
                </a:cubicBezTo>
                <a:cubicBezTo>
                  <a:pt x="1906326" y="1614115"/>
                  <a:pt x="1893074" y="1582972"/>
                  <a:pt x="1882472" y="1555805"/>
                </a:cubicBezTo>
                <a:cubicBezTo>
                  <a:pt x="1871870" y="1528638"/>
                  <a:pt x="1857292" y="1489544"/>
                  <a:pt x="1850666" y="1472316"/>
                </a:cubicBezTo>
                <a:cubicBezTo>
                  <a:pt x="1844040" y="1455088"/>
                  <a:pt x="1846028" y="1461715"/>
                  <a:pt x="1842715" y="1452438"/>
                </a:cubicBezTo>
                <a:cubicBezTo>
                  <a:pt x="1839402" y="1443161"/>
                  <a:pt x="1837414" y="1431234"/>
                  <a:pt x="1830788" y="1416657"/>
                </a:cubicBezTo>
                <a:cubicBezTo>
                  <a:pt x="1824162" y="1402080"/>
                  <a:pt x="1815547" y="1377563"/>
                  <a:pt x="1802958" y="1364974"/>
                </a:cubicBezTo>
                <a:cubicBezTo>
                  <a:pt x="1790369" y="1352385"/>
                  <a:pt x="1767841" y="1347746"/>
                  <a:pt x="1755251" y="1341120"/>
                </a:cubicBezTo>
                <a:cubicBezTo>
                  <a:pt x="1742661" y="1334494"/>
                  <a:pt x="1743324" y="1331843"/>
                  <a:pt x="1727421" y="1325217"/>
                </a:cubicBezTo>
                <a:cubicBezTo>
                  <a:pt x="1711518" y="1318591"/>
                  <a:pt x="1682364" y="1308652"/>
                  <a:pt x="1659835" y="1301363"/>
                </a:cubicBezTo>
                <a:cubicBezTo>
                  <a:pt x="1637306" y="1294074"/>
                  <a:pt x="1614115" y="1290762"/>
                  <a:pt x="1592249" y="1281485"/>
                </a:cubicBezTo>
                <a:cubicBezTo>
                  <a:pt x="1570383" y="1272208"/>
                  <a:pt x="1549179" y="1256968"/>
                  <a:pt x="1528638" y="1245704"/>
                </a:cubicBezTo>
                <a:cubicBezTo>
                  <a:pt x="1508097" y="1234440"/>
                  <a:pt x="1488882" y="1225163"/>
                  <a:pt x="1469004" y="1213899"/>
                </a:cubicBezTo>
                <a:cubicBezTo>
                  <a:pt x="1449126" y="1202635"/>
                  <a:pt x="1427922" y="1190708"/>
                  <a:pt x="1409369" y="1178118"/>
                </a:cubicBezTo>
                <a:cubicBezTo>
                  <a:pt x="1390816" y="1165529"/>
                  <a:pt x="1373588" y="1148301"/>
                  <a:pt x="1357685" y="1138362"/>
                </a:cubicBezTo>
                <a:cubicBezTo>
                  <a:pt x="1341782" y="1128423"/>
                  <a:pt x="1333831" y="1129748"/>
                  <a:pt x="1313953" y="1118483"/>
                </a:cubicBezTo>
                <a:cubicBezTo>
                  <a:pt x="1294075" y="1107219"/>
                  <a:pt x="1264258" y="1084690"/>
                  <a:pt x="1238416" y="1070775"/>
                </a:cubicBezTo>
                <a:cubicBezTo>
                  <a:pt x="1212574" y="1056860"/>
                  <a:pt x="1178781" y="1045597"/>
                  <a:pt x="1158903" y="1034995"/>
                </a:cubicBezTo>
                <a:cubicBezTo>
                  <a:pt x="1139025" y="1024393"/>
                  <a:pt x="1134386" y="1017104"/>
                  <a:pt x="1119146" y="1007165"/>
                </a:cubicBezTo>
                <a:cubicBezTo>
                  <a:pt x="1103906" y="997226"/>
                  <a:pt x="1085353" y="987287"/>
                  <a:pt x="1067463" y="975360"/>
                </a:cubicBezTo>
                <a:cubicBezTo>
                  <a:pt x="1049573" y="963433"/>
                  <a:pt x="1029694" y="948855"/>
                  <a:pt x="1011804" y="935603"/>
                </a:cubicBezTo>
                <a:cubicBezTo>
                  <a:pt x="993914" y="922351"/>
                  <a:pt x="966083" y="903798"/>
                  <a:pt x="960120" y="895847"/>
                </a:cubicBezTo>
                <a:cubicBezTo>
                  <a:pt x="954157" y="887896"/>
                  <a:pt x="979999" y="897172"/>
                  <a:pt x="976023" y="887895"/>
                </a:cubicBezTo>
                <a:cubicBezTo>
                  <a:pt x="972047" y="878619"/>
                  <a:pt x="950181" y="854765"/>
                  <a:pt x="936266" y="840188"/>
                </a:cubicBezTo>
                <a:cubicBezTo>
                  <a:pt x="922351" y="825611"/>
                  <a:pt x="909099" y="813683"/>
                  <a:pt x="892534" y="800431"/>
                </a:cubicBezTo>
                <a:cubicBezTo>
                  <a:pt x="875969" y="787179"/>
                  <a:pt x="852778" y="773265"/>
                  <a:pt x="836875" y="760675"/>
                </a:cubicBezTo>
                <a:cubicBezTo>
                  <a:pt x="820972" y="748085"/>
                  <a:pt x="804407" y="736821"/>
                  <a:pt x="797118" y="724894"/>
                </a:cubicBezTo>
                <a:cubicBezTo>
                  <a:pt x="789829" y="712967"/>
                  <a:pt x="798444" y="702365"/>
                  <a:pt x="793143" y="689113"/>
                </a:cubicBezTo>
                <a:cubicBezTo>
                  <a:pt x="787842" y="675861"/>
                  <a:pt x="783866" y="661946"/>
                  <a:pt x="765313" y="645381"/>
                </a:cubicBezTo>
                <a:cubicBezTo>
                  <a:pt x="746760" y="628816"/>
                  <a:pt x="706341" y="607612"/>
                  <a:pt x="681825" y="589722"/>
                </a:cubicBezTo>
                <a:cubicBezTo>
                  <a:pt x="657309" y="571832"/>
                  <a:pt x="652670" y="567855"/>
                  <a:pt x="618214" y="538038"/>
                </a:cubicBezTo>
                <a:cubicBezTo>
                  <a:pt x="583758" y="508221"/>
                  <a:pt x="508221" y="441297"/>
                  <a:pt x="475091" y="410817"/>
                </a:cubicBezTo>
                <a:cubicBezTo>
                  <a:pt x="441961" y="380337"/>
                  <a:pt x="448587" y="379674"/>
                  <a:pt x="419432" y="355158"/>
                </a:cubicBezTo>
                <a:cubicBezTo>
                  <a:pt x="390277" y="330642"/>
                  <a:pt x="334618" y="294198"/>
                  <a:pt x="300162" y="263718"/>
                </a:cubicBezTo>
                <a:cubicBezTo>
                  <a:pt x="265706" y="233238"/>
                  <a:pt x="237877" y="196795"/>
                  <a:pt x="212698" y="172278"/>
                </a:cubicBezTo>
                <a:cubicBezTo>
                  <a:pt x="187519" y="147761"/>
                  <a:pt x="174266" y="139810"/>
                  <a:pt x="149087" y="116619"/>
                </a:cubicBezTo>
                <a:cubicBezTo>
                  <a:pt x="123908" y="93428"/>
                  <a:pt x="84814" y="51683"/>
                  <a:pt x="61623" y="33130"/>
                </a:cubicBezTo>
                <a:cubicBezTo>
                  <a:pt x="38432" y="14577"/>
                  <a:pt x="19878" y="10602"/>
                  <a:pt x="9939" y="5301"/>
                </a:cubicBezTo>
                <a:cubicBezTo>
                  <a:pt x="0" y="0"/>
                  <a:pt x="1988" y="1325"/>
                  <a:pt x="1988" y="132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015409" y="1403405"/>
            <a:ext cx="2174681" cy="1315941"/>
          </a:xfrm>
          <a:custGeom>
            <a:avLst/>
            <a:gdLst>
              <a:gd name="connsiteX0" fmla="*/ 2174681 w 2174681"/>
              <a:gd name="connsiteY0" fmla="*/ 1315941 h 1315941"/>
              <a:gd name="connsiteX1" fmla="*/ 2103120 w 2174681"/>
              <a:gd name="connsiteY1" fmla="*/ 1296063 h 1315941"/>
              <a:gd name="connsiteX2" fmla="*/ 2047461 w 2174681"/>
              <a:gd name="connsiteY2" fmla="*/ 1264258 h 1315941"/>
              <a:gd name="connsiteX3" fmla="*/ 1991801 w 2174681"/>
              <a:gd name="connsiteY3" fmla="*/ 1236428 h 1315941"/>
              <a:gd name="connsiteX4" fmla="*/ 1932167 w 2174681"/>
              <a:gd name="connsiteY4" fmla="*/ 1192696 h 1315941"/>
              <a:gd name="connsiteX5" fmla="*/ 1868556 w 2174681"/>
              <a:gd name="connsiteY5" fmla="*/ 1137037 h 1315941"/>
              <a:gd name="connsiteX6" fmla="*/ 1761214 w 2174681"/>
              <a:gd name="connsiteY6" fmla="*/ 1093305 h 1315941"/>
              <a:gd name="connsiteX7" fmla="*/ 1630017 w 2174681"/>
              <a:gd name="connsiteY7" fmla="*/ 1041621 h 1315941"/>
              <a:gd name="connsiteX8" fmla="*/ 1546528 w 2174681"/>
              <a:gd name="connsiteY8" fmla="*/ 1001865 h 1315941"/>
              <a:gd name="connsiteX9" fmla="*/ 1459064 w 2174681"/>
              <a:gd name="connsiteY9" fmla="*/ 934278 h 1315941"/>
              <a:gd name="connsiteX10" fmla="*/ 1423283 w 2174681"/>
              <a:gd name="connsiteY10" fmla="*/ 914400 h 1315941"/>
              <a:gd name="connsiteX11" fmla="*/ 1284135 w 2174681"/>
              <a:gd name="connsiteY11" fmla="*/ 807058 h 1315941"/>
              <a:gd name="connsiteX12" fmla="*/ 1156914 w 2174681"/>
              <a:gd name="connsiteY12" fmla="*/ 739472 h 1315941"/>
              <a:gd name="connsiteX13" fmla="*/ 922351 w 2174681"/>
              <a:gd name="connsiteY13" fmla="*/ 556592 h 1315941"/>
              <a:gd name="connsiteX14" fmla="*/ 691763 w 2174681"/>
              <a:gd name="connsiteY14" fmla="*/ 417444 h 1315941"/>
              <a:gd name="connsiteX15" fmla="*/ 516834 w 2174681"/>
              <a:gd name="connsiteY15" fmla="*/ 290223 h 1315941"/>
              <a:gd name="connsiteX16" fmla="*/ 381662 w 2174681"/>
              <a:gd name="connsiteY16" fmla="*/ 202758 h 1315941"/>
              <a:gd name="connsiteX17" fmla="*/ 270344 w 2174681"/>
              <a:gd name="connsiteY17" fmla="*/ 131197 h 1315941"/>
              <a:gd name="connsiteX18" fmla="*/ 182880 w 2174681"/>
              <a:gd name="connsiteY18" fmla="*/ 91440 h 1315941"/>
              <a:gd name="connsiteX19" fmla="*/ 75537 w 2174681"/>
              <a:gd name="connsiteY19" fmla="*/ 47708 h 1315941"/>
              <a:gd name="connsiteX20" fmla="*/ 0 w 2174681"/>
              <a:gd name="connsiteY20" fmla="*/ 0 h 13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4681" h="1315941">
                <a:moveTo>
                  <a:pt x="2174681" y="1315941"/>
                </a:moveTo>
                <a:cubicBezTo>
                  <a:pt x="2149502" y="1310309"/>
                  <a:pt x="2124323" y="1304677"/>
                  <a:pt x="2103120" y="1296063"/>
                </a:cubicBezTo>
                <a:cubicBezTo>
                  <a:pt x="2081917" y="1287449"/>
                  <a:pt x="2066014" y="1274197"/>
                  <a:pt x="2047461" y="1264258"/>
                </a:cubicBezTo>
                <a:cubicBezTo>
                  <a:pt x="2028908" y="1254319"/>
                  <a:pt x="2011017" y="1248355"/>
                  <a:pt x="1991801" y="1236428"/>
                </a:cubicBezTo>
                <a:cubicBezTo>
                  <a:pt x="1972585" y="1224501"/>
                  <a:pt x="1952708" y="1209261"/>
                  <a:pt x="1932167" y="1192696"/>
                </a:cubicBezTo>
                <a:cubicBezTo>
                  <a:pt x="1911626" y="1176131"/>
                  <a:pt x="1897048" y="1153602"/>
                  <a:pt x="1868556" y="1137037"/>
                </a:cubicBezTo>
                <a:cubicBezTo>
                  <a:pt x="1840064" y="1120472"/>
                  <a:pt x="1761214" y="1093305"/>
                  <a:pt x="1761214" y="1093305"/>
                </a:cubicBezTo>
                <a:cubicBezTo>
                  <a:pt x="1721458" y="1077402"/>
                  <a:pt x="1665798" y="1056861"/>
                  <a:pt x="1630017" y="1041621"/>
                </a:cubicBezTo>
                <a:cubicBezTo>
                  <a:pt x="1594236" y="1026381"/>
                  <a:pt x="1575020" y="1019755"/>
                  <a:pt x="1546528" y="1001865"/>
                </a:cubicBezTo>
                <a:cubicBezTo>
                  <a:pt x="1518036" y="983975"/>
                  <a:pt x="1479605" y="948856"/>
                  <a:pt x="1459064" y="934278"/>
                </a:cubicBezTo>
                <a:cubicBezTo>
                  <a:pt x="1438523" y="919701"/>
                  <a:pt x="1452438" y="935603"/>
                  <a:pt x="1423283" y="914400"/>
                </a:cubicBezTo>
                <a:cubicBezTo>
                  <a:pt x="1394128" y="893197"/>
                  <a:pt x="1328530" y="836213"/>
                  <a:pt x="1284135" y="807058"/>
                </a:cubicBezTo>
                <a:cubicBezTo>
                  <a:pt x="1239740" y="777903"/>
                  <a:pt x="1217211" y="781216"/>
                  <a:pt x="1156914" y="739472"/>
                </a:cubicBezTo>
                <a:cubicBezTo>
                  <a:pt x="1096617" y="697728"/>
                  <a:pt x="999876" y="610263"/>
                  <a:pt x="922351" y="556592"/>
                </a:cubicBezTo>
                <a:cubicBezTo>
                  <a:pt x="844826" y="502921"/>
                  <a:pt x="759349" y="461839"/>
                  <a:pt x="691763" y="417444"/>
                </a:cubicBezTo>
                <a:cubicBezTo>
                  <a:pt x="624177" y="373049"/>
                  <a:pt x="568518" y="326004"/>
                  <a:pt x="516834" y="290223"/>
                </a:cubicBezTo>
                <a:cubicBezTo>
                  <a:pt x="465151" y="254442"/>
                  <a:pt x="381662" y="202758"/>
                  <a:pt x="381662" y="202758"/>
                </a:cubicBezTo>
                <a:cubicBezTo>
                  <a:pt x="340580" y="176254"/>
                  <a:pt x="303474" y="149750"/>
                  <a:pt x="270344" y="131197"/>
                </a:cubicBezTo>
                <a:cubicBezTo>
                  <a:pt x="237214" y="112644"/>
                  <a:pt x="215348" y="105355"/>
                  <a:pt x="182880" y="91440"/>
                </a:cubicBezTo>
                <a:cubicBezTo>
                  <a:pt x="150412" y="77525"/>
                  <a:pt x="106017" y="62948"/>
                  <a:pt x="75537" y="47708"/>
                </a:cubicBezTo>
                <a:cubicBezTo>
                  <a:pt x="45057" y="32468"/>
                  <a:pt x="0" y="0"/>
                  <a:pt x="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158779" y="560567"/>
            <a:ext cx="1852654" cy="838863"/>
          </a:xfrm>
          <a:custGeom>
            <a:avLst/>
            <a:gdLst>
              <a:gd name="connsiteX0" fmla="*/ 1852654 w 1852654"/>
              <a:gd name="connsiteY0" fmla="*/ 838863 h 838863"/>
              <a:gd name="connsiteX1" fmla="*/ 1769165 w 1852654"/>
              <a:gd name="connsiteY1" fmla="*/ 807057 h 838863"/>
              <a:gd name="connsiteX2" fmla="*/ 1645920 w 1852654"/>
              <a:gd name="connsiteY2" fmla="*/ 751398 h 838863"/>
              <a:gd name="connsiteX3" fmla="*/ 1558456 w 1852654"/>
              <a:gd name="connsiteY3" fmla="*/ 707666 h 838863"/>
              <a:gd name="connsiteX4" fmla="*/ 1467016 w 1852654"/>
              <a:gd name="connsiteY4" fmla="*/ 663934 h 838863"/>
              <a:gd name="connsiteX5" fmla="*/ 1371600 w 1852654"/>
              <a:gd name="connsiteY5" fmla="*/ 616226 h 838863"/>
              <a:gd name="connsiteX6" fmla="*/ 1252331 w 1852654"/>
              <a:gd name="connsiteY6" fmla="*/ 564543 h 838863"/>
              <a:gd name="connsiteX7" fmla="*/ 1152939 w 1852654"/>
              <a:gd name="connsiteY7" fmla="*/ 528762 h 838863"/>
              <a:gd name="connsiteX8" fmla="*/ 1017767 w 1852654"/>
              <a:gd name="connsiteY8" fmla="*/ 465151 h 838863"/>
              <a:gd name="connsiteX9" fmla="*/ 958132 w 1852654"/>
              <a:gd name="connsiteY9" fmla="*/ 445273 h 838863"/>
              <a:gd name="connsiteX10" fmla="*/ 858741 w 1852654"/>
              <a:gd name="connsiteY10" fmla="*/ 397565 h 838863"/>
              <a:gd name="connsiteX11" fmla="*/ 739471 w 1852654"/>
              <a:gd name="connsiteY11" fmla="*/ 329979 h 838863"/>
              <a:gd name="connsiteX12" fmla="*/ 612251 w 1852654"/>
              <a:gd name="connsiteY12" fmla="*/ 266369 h 838863"/>
              <a:gd name="connsiteX13" fmla="*/ 496957 w 1852654"/>
              <a:gd name="connsiteY13" fmla="*/ 218661 h 838863"/>
              <a:gd name="connsiteX14" fmla="*/ 409492 w 1852654"/>
              <a:gd name="connsiteY14" fmla="*/ 178904 h 838863"/>
              <a:gd name="connsiteX15" fmla="*/ 286247 w 1852654"/>
              <a:gd name="connsiteY15" fmla="*/ 127221 h 838863"/>
              <a:gd name="connsiteX16" fmla="*/ 170953 w 1852654"/>
              <a:gd name="connsiteY16" fmla="*/ 75537 h 838863"/>
              <a:gd name="connsiteX17" fmla="*/ 0 w 1852654"/>
              <a:gd name="connsiteY17" fmla="*/ 0 h 8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2654" h="838863">
                <a:moveTo>
                  <a:pt x="1852654" y="838863"/>
                </a:moveTo>
                <a:cubicBezTo>
                  <a:pt x="1828137" y="830248"/>
                  <a:pt x="1803621" y="821634"/>
                  <a:pt x="1769165" y="807057"/>
                </a:cubicBezTo>
                <a:cubicBezTo>
                  <a:pt x="1734709" y="792480"/>
                  <a:pt x="1681038" y="767963"/>
                  <a:pt x="1645920" y="751398"/>
                </a:cubicBezTo>
                <a:cubicBezTo>
                  <a:pt x="1610802" y="734833"/>
                  <a:pt x="1588273" y="722243"/>
                  <a:pt x="1558456" y="707666"/>
                </a:cubicBezTo>
                <a:cubicBezTo>
                  <a:pt x="1528639" y="693089"/>
                  <a:pt x="1498159" y="679174"/>
                  <a:pt x="1467016" y="663934"/>
                </a:cubicBezTo>
                <a:cubicBezTo>
                  <a:pt x="1435873" y="648694"/>
                  <a:pt x="1407381" y="632791"/>
                  <a:pt x="1371600" y="616226"/>
                </a:cubicBezTo>
                <a:cubicBezTo>
                  <a:pt x="1335819" y="599661"/>
                  <a:pt x="1288775" y="579120"/>
                  <a:pt x="1252331" y="564543"/>
                </a:cubicBezTo>
                <a:cubicBezTo>
                  <a:pt x="1215887" y="549966"/>
                  <a:pt x="1192033" y="545327"/>
                  <a:pt x="1152939" y="528762"/>
                </a:cubicBezTo>
                <a:cubicBezTo>
                  <a:pt x="1113845" y="512197"/>
                  <a:pt x="1050235" y="479066"/>
                  <a:pt x="1017767" y="465151"/>
                </a:cubicBezTo>
                <a:cubicBezTo>
                  <a:pt x="985299" y="451236"/>
                  <a:pt x="984636" y="456537"/>
                  <a:pt x="958132" y="445273"/>
                </a:cubicBezTo>
                <a:cubicBezTo>
                  <a:pt x="931628" y="434009"/>
                  <a:pt x="895184" y="416781"/>
                  <a:pt x="858741" y="397565"/>
                </a:cubicBezTo>
                <a:cubicBezTo>
                  <a:pt x="822298" y="378349"/>
                  <a:pt x="780553" y="351845"/>
                  <a:pt x="739471" y="329979"/>
                </a:cubicBezTo>
                <a:cubicBezTo>
                  <a:pt x="698389" y="308113"/>
                  <a:pt x="652670" y="284922"/>
                  <a:pt x="612251" y="266369"/>
                </a:cubicBezTo>
                <a:cubicBezTo>
                  <a:pt x="571832" y="247816"/>
                  <a:pt x="530750" y="233238"/>
                  <a:pt x="496957" y="218661"/>
                </a:cubicBezTo>
                <a:cubicBezTo>
                  <a:pt x="463164" y="204084"/>
                  <a:pt x="444610" y="194144"/>
                  <a:pt x="409492" y="178904"/>
                </a:cubicBezTo>
                <a:cubicBezTo>
                  <a:pt x="374374" y="163664"/>
                  <a:pt x="326004" y="144449"/>
                  <a:pt x="286247" y="127221"/>
                </a:cubicBezTo>
                <a:cubicBezTo>
                  <a:pt x="246491" y="109993"/>
                  <a:pt x="170953" y="75537"/>
                  <a:pt x="170953" y="75537"/>
                </a:cubicBez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346421" y="3976"/>
            <a:ext cx="804407" cy="556591"/>
          </a:xfrm>
          <a:custGeom>
            <a:avLst/>
            <a:gdLst>
              <a:gd name="connsiteX0" fmla="*/ 804407 w 804407"/>
              <a:gd name="connsiteY0" fmla="*/ 556591 h 556591"/>
              <a:gd name="connsiteX1" fmla="*/ 701040 w 804407"/>
              <a:gd name="connsiteY1" fmla="*/ 512859 h 556591"/>
              <a:gd name="connsiteX2" fmla="*/ 617551 w 804407"/>
              <a:gd name="connsiteY2" fmla="*/ 473102 h 556591"/>
              <a:gd name="connsiteX3" fmla="*/ 538038 w 804407"/>
              <a:gd name="connsiteY3" fmla="*/ 441297 h 556591"/>
              <a:gd name="connsiteX4" fmla="*/ 482379 w 804407"/>
              <a:gd name="connsiteY4" fmla="*/ 417443 h 556591"/>
              <a:gd name="connsiteX5" fmla="*/ 398890 w 804407"/>
              <a:gd name="connsiteY5" fmla="*/ 377687 h 556591"/>
              <a:gd name="connsiteX6" fmla="*/ 327329 w 804407"/>
              <a:gd name="connsiteY6" fmla="*/ 337930 h 556591"/>
              <a:gd name="connsiteX7" fmla="*/ 263718 w 804407"/>
              <a:gd name="connsiteY7" fmla="*/ 290222 h 556591"/>
              <a:gd name="connsiteX8" fmla="*/ 176254 w 804407"/>
              <a:gd name="connsiteY8" fmla="*/ 246490 h 556591"/>
              <a:gd name="connsiteX9" fmla="*/ 128546 w 804407"/>
              <a:gd name="connsiteY9" fmla="*/ 230587 h 556591"/>
              <a:gd name="connsiteX10" fmla="*/ 84814 w 804407"/>
              <a:gd name="connsiteY10" fmla="*/ 190831 h 556591"/>
              <a:gd name="connsiteX11" fmla="*/ 45057 w 804407"/>
              <a:gd name="connsiteY11" fmla="*/ 147099 h 556591"/>
              <a:gd name="connsiteX12" fmla="*/ 9276 w 804407"/>
              <a:gd name="connsiteY12" fmla="*/ 95415 h 556591"/>
              <a:gd name="connsiteX13" fmla="*/ 1325 w 804407"/>
              <a:gd name="connsiteY13" fmla="*/ 43732 h 556591"/>
              <a:gd name="connsiteX14" fmla="*/ 1325 w 804407"/>
              <a:gd name="connsiteY14" fmla="*/ 0 h 55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4407" h="556591">
                <a:moveTo>
                  <a:pt x="804407" y="556591"/>
                </a:moveTo>
                <a:cubicBezTo>
                  <a:pt x="768295" y="541682"/>
                  <a:pt x="732183" y="526774"/>
                  <a:pt x="701040" y="512859"/>
                </a:cubicBezTo>
                <a:cubicBezTo>
                  <a:pt x="669897" y="498944"/>
                  <a:pt x="644718" y="485029"/>
                  <a:pt x="617551" y="473102"/>
                </a:cubicBezTo>
                <a:cubicBezTo>
                  <a:pt x="590384" y="461175"/>
                  <a:pt x="560567" y="450573"/>
                  <a:pt x="538038" y="441297"/>
                </a:cubicBezTo>
                <a:cubicBezTo>
                  <a:pt x="515509" y="432021"/>
                  <a:pt x="505570" y="428045"/>
                  <a:pt x="482379" y="417443"/>
                </a:cubicBezTo>
                <a:cubicBezTo>
                  <a:pt x="459188" y="406841"/>
                  <a:pt x="424732" y="390939"/>
                  <a:pt x="398890" y="377687"/>
                </a:cubicBezTo>
                <a:cubicBezTo>
                  <a:pt x="373048" y="364435"/>
                  <a:pt x="349858" y="352507"/>
                  <a:pt x="327329" y="337930"/>
                </a:cubicBezTo>
                <a:cubicBezTo>
                  <a:pt x="304800" y="323353"/>
                  <a:pt x="288897" y="305462"/>
                  <a:pt x="263718" y="290222"/>
                </a:cubicBezTo>
                <a:cubicBezTo>
                  <a:pt x="238539" y="274982"/>
                  <a:pt x="198783" y="256429"/>
                  <a:pt x="176254" y="246490"/>
                </a:cubicBezTo>
                <a:cubicBezTo>
                  <a:pt x="153725" y="236551"/>
                  <a:pt x="143786" y="239863"/>
                  <a:pt x="128546" y="230587"/>
                </a:cubicBezTo>
                <a:cubicBezTo>
                  <a:pt x="113306" y="221311"/>
                  <a:pt x="98729" y="204746"/>
                  <a:pt x="84814" y="190831"/>
                </a:cubicBezTo>
                <a:cubicBezTo>
                  <a:pt x="70899" y="176916"/>
                  <a:pt x="57647" y="163002"/>
                  <a:pt x="45057" y="147099"/>
                </a:cubicBezTo>
                <a:cubicBezTo>
                  <a:pt x="32467" y="131196"/>
                  <a:pt x="16565" y="112643"/>
                  <a:pt x="9276" y="95415"/>
                </a:cubicBezTo>
                <a:cubicBezTo>
                  <a:pt x="1987" y="78187"/>
                  <a:pt x="2650" y="59634"/>
                  <a:pt x="1325" y="43732"/>
                </a:cubicBezTo>
                <a:cubicBezTo>
                  <a:pt x="0" y="27830"/>
                  <a:pt x="1325" y="0"/>
                  <a:pt x="1325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10200" y="609600"/>
            <a:ext cx="35715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APAYAO-CAGAYAN BOUNDARY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7" name="Straight Arrow Connector 36"/>
          <p:cNvCxnSpPr>
            <a:stCxn id="35" idx="1"/>
          </p:cNvCxnSpPr>
          <p:nvPr/>
        </p:nvCxnSpPr>
        <p:spPr>
          <a:xfrm flipH="1">
            <a:off x="4495800" y="809655"/>
            <a:ext cx="914400" cy="79054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25941" y="3505200"/>
            <a:ext cx="491551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APAYAO PROVINCIAL ECO-TOURISM AND SPORTS COMPLEX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0" name="Straight Arrow Connector 39"/>
          <p:cNvCxnSpPr>
            <a:stCxn id="38" idx="3"/>
          </p:cNvCxnSpPr>
          <p:nvPr/>
        </p:nvCxnSpPr>
        <p:spPr>
          <a:xfrm>
            <a:off x="5341454" y="3659089"/>
            <a:ext cx="830746" cy="3795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914226" y="2967335"/>
            <a:ext cx="131555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LUNA,APAYAO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3" name="Straight Arrow Connector 42"/>
          <p:cNvCxnSpPr>
            <a:stCxn id="41" idx="3"/>
          </p:cNvCxnSpPr>
          <p:nvPr/>
        </p:nvCxnSpPr>
        <p:spPr>
          <a:xfrm>
            <a:off x="5229779" y="3121224"/>
            <a:ext cx="866221" cy="4601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038600" y="4953000"/>
            <a:ext cx="151817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PUDTOL,APAYAO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9" name="Straight Arrow Connector 48"/>
          <p:cNvCxnSpPr>
            <a:stCxn id="47" idx="3"/>
          </p:cNvCxnSpPr>
          <p:nvPr/>
        </p:nvCxnSpPr>
        <p:spPr>
          <a:xfrm>
            <a:off x="5556773" y="5106889"/>
            <a:ext cx="844027" cy="3795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0" y="0"/>
            <a:ext cx="78304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ROAD NETWORK FROM PUDTOL TO APETSC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131120" y="3974383"/>
            <a:ext cx="360361" cy="1556545"/>
            <a:chOff x="6131120" y="3974383"/>
            <a:chExt cx="360361" cy="1556545"/>
          </a:xfrm>
        </p:grpSpPr>
        <p:sp>
          <p:nvSpPr>
            <p:cNvPr id="10" name="Freeform 9"/>
            <p:cNvSpPr/>
            <p:nvPr/>
          </p:nvSpPr>
          <p:spPr>
            <a:xfrm>
              <a:off x="6341860" y="4729240"/>
              <a:ext cx="149621" cy="801688"/>
            </a:xfrm>
            <a:custGeom>
              <a:avLst/>
              <a:gdLst>
                <a:gd name="connsiteX0" fmla="*/ 0 w 149621"/>
                <a:gd name="connsiteY0" fmla="*/ 0 h 801688"/>
                <a:gd name="connsiteX1" fmla="*/ 26193 w 149621"/>
                <a:gd name="connsiteY1" fmla="*/ 42862 h 801688"/>
                <a:gd name="connsiteX2" fmla="*/ 33337 w 149621"/>
                <a:gd name="connsiteY2" fmla="*/ 52387 h 801688"/>
                <a:gd name="connsiteX3" fmla="*/ 45243 w 149621"/>
                <a:gd name="connsiteY3" fmla="*/ 71437 h 801688"/>
                <a:gd name="connsiteX4" fmla="*/ 45243 w 149621"/>
                <a:gd name="connsiteY4" fmla="*/ 90487 h 801688"/>
                <a:gd name="connsiteX5" fmla="*/ 54768 w 149621"/>
                <a:gd name="connsiteY5" fmla="*/ 119062 h 801688"/>
                <a:gd name="connsiteX6" fmla="*/ 57150 w 149621"/>
                <a:gd name="connsiteY6" fmla="*/ 152400 h 801688"/>
                <a:gd name="connsiteX7" fmla="*/ 69056 w 149621"/>
                <a:gd name="connsiteY7" fmla="*/ 176212 h 801688"/>
                <a:gd name="connsiteX8" fmla="*/ 76200 w 149621"/>
                <a:gd name="connsiteY8" fmla="*/ 190500 h 801688"/>
                <a:gd name="connsiteX9" fmla="*/ 78581 w 149621"/>
                <a:gd name="connsiteY9" fmla="*/ 211931 h 801688"/>
                <a:gd name="connsiteX10" fmla="*/ 88106 w 149621"/>
                <a:gd name="connsiteY10" fmla="*/ 235743 h 801688"/>
                <a:gd name="connsiteX11" fmla="*/ 95250 w 149621"/>
                <a:gd name="connsiteY11" fmla="*/ 257175 h 801688"/>
                <a:gd name="connsiteX12" fmla="*/ 97631 w 149621"/>
                <a:gd name="connsiteY12" fmla="*/ 273843 h 801688"/>
                <a:gd name="connsiteX13" fmla="*/ 102393 w 149621"/>
                <a:gd name="connsiteY13" fmla="*/ 297656 h 801688"/>
                <a:gd name="connsiteX14" fmla="*/ 100012 w 149621"/>
                <a:gd name="connsiteY14" fmla="*/ 311943 h 801688"/>
                <a:gd name="connsiteX15" fmla="*/ 85725 w 149621"/>
                <a:gd name="connsiteY15" fmla="*/ 330993 h 801688"/>
                <a:gd name="connsiteX16" fmla="*/ 78581 w 149621"/>
                <a:gd name="connsiteY16" fmla="*/ 350043 h 801688"/>
                <a:gd name="connsiteX17" fmla="*/ 69056 w 149621"/>
                <a:gd name="connsiteY17" fmla="*/ 373856 h 801688"/>
                <a:gd name="connsiteX18" fmla="*/ 61912 w 149621"/>
                <a:gd name="connsiteY18" fmla="*/ 390525 h 801688"/>
                <a:gd name="connsiteX19" fmla="*/ 57150 w 149621"/>
                <a:gd name="connsiteY19" fmla="*/ 404812 h 801688"/>
                <a:gd name="connsiteX20" fmla="*/ 42862 w 149621"/>
                <a:gd name="connsiteY20" fmla="*/ 416718 h 801688"/>
                <a:gd name="connsiteX21" fmla="*/ 47625 w 149621"/>
                <a:gd name="connsiteY21" fmla="*/ 445293 h 801688"/>
                <a:gd name="connsiteX22" fmla="*/ 54768 w 149621"/>
                <a:gd name="connsiteY22" fmla="*/ 459581 h 801688"/>
                <a:gd name="connsiteX23" fmla="*/ 52387 w 149621"/>
                <a:gd name="connsiteY23" fmla="*/ 466725 h 801688"/>
                <a:gd name="connsiteX24" fmla="*/ 47625 w 149621"/>
                <a:gd name="connsiteY24" fmla="*/ 478631 h 801688"/>
                <a:gd name="connsiteX25" fmla="*/ 57150 w 149621"/>
                <a:gd name="connsiteY25" fmla="*/ 495300 h 801688"/>
                <a:gd name="connsiteX26" fmla="*/ 47625 w 149621"/>
                <a:gd name="connsiteY26" fmla="*/ 516731 h 801688"/>
                <a:gd name="connsiteX27" fmla="*/ 54768 w 149621"/>
                <a:gd name="connsiteY27" fmla="*/ 545306 h 801688"/>
                <a:gd name="connsiteX28" fmla="*/ 54768 w 149621"/>
                <a:gd name="connsiteY28" fmla="*/ 559593 h 801688"/>
                <a:gd name="connsiteX29" fmla="*/ 61912 w 149621"/>
                <a:gd name="connsiteY29" fmla="*/ 578643 h 801688"/>
                <a:gd name="connsiteX30" fmla="*/ 61912 w 149621"/>
                <a:gd name="connsiteY30" fmla="*/ 597693 h 801688"/>
                <a:gd name="connsiteX31" fmla="*/ 61912 w 149621"/>
                <a:gd name="connsiteY31" fmla="*/ 614362 h 801688"/>
                <a:gd name="connsiteX32" fmla="*/ 57150 w 149621"/>
                <a:gd name="connsiteY32" fmla="*/ 631031 h 801688"/>
                <a:gd name="connsiteX33" fmla="*/ 57150 w 149621"/>
                <a:gd name="connsiteY33" fmla="*/ 647700 h 801688"/>
                <a:gd name="connsiteX34" fmla="*/ 66675 w 149621"/>
                <a:gd name="connsiteY34" fmla="*/ 673893 h 801688"/>
                <a:gd name="connsiteX35" fmla="*/ 78581 w 149621"/>
                <a:gd name="connsiteY35" fmla="*/ 681037 h 801688"/>
                <a:gd name="connsiteX36" fmla="*/ 83343 w 149621"/>
                <a:gd name="connsiteY36" fmla="*/ 690562 h 801688"/>
                <a:gd name="connsiteX37" fmla="*/ 88106 w 149621"/>
                <a:gd name="connsiteY37" fmla="*/ 716756 h 801688"/>
                <a:gd name="connsiteX38" fmla="*/ 88106 w 149621"/>
                <a:gd name="connsiteY38" fmla="*/ 740568 h 801688"/>
                <a:gd name="connsiteX39" fmla="*/ 95250 w 149621"/>
                <a:gd name="connsiteY39" fmla="*/ 757237 h 801688"/>
                <a:gd name="connsiteX40" fmla="*/ 104775 w 149621"/>
                <a:gd name="connsiteY40" fmla="*/ 778668 h 801688"/>
                <a:gd name="connsiteX41" fmla="*/ 119062 w 149621"/>
                <a:gd name="connsiteY41" fmla="*/ 785812 h 801688"/>
                <a:gd name="connsiteX42" fmla="*/ 133350 w 149621"/>
                <a:gd name="connsiteY42" fmla="*/ 783431 h 801688"/>
                <a:gd name="connsiteX43" fmla="*/ 147637 w 149621"/>
                <a:gd name="connsiteY43" fmla="*/ 790575 h 801688"/>
                <a:gd name="connsiteX44" fmla="*/ 145256 w 149621"/>
                <a:gd name="connsiteY44" fmla="*/ 800100 h 801688"/>
                <a:gd name="connsiteX45" fmla="*/ 142875 w 149621"/>
                <a:gd name="connsiteY45" fmla="*/ 800100 h 80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49621" h="801688">
                  <a:moveTo>
                    <a:pt x="0" y="0"/>
                  </a:moveTo>
                  <a:cubicBezTo>
                    <a:pt x="10318" y="17065"/>
                    <a:pt x="20637" y="34131"/>
                    <a:pt x="26193" y="42862"/>
                  </a:cubicBezTo>
                  <a:cubicBezTo>
                    <a:pt x="31749" y="51593"/>
                    <a:pt x="30162" y="47625"/>
                    <a:pt x="33337" y="52387"/>
                  </a:cubicBezTo>
                  <a:cubicBezTo>
                    <a:pt x="36512" y="57149"/>
                    <a:pt x="43259" y="65087"/>
                    <a:pt x="45243" y="71437"/>
                  </a:cubicBezTo>
                  <a:cubicBezTo>
                    <a:pt x="47227" y="77787"/>
                    <a:pt x="43655" y="82549"/>
                    <a:pt x="45243" y="90487"/>
                  </a:cubicBezTo>
                  <a:cubicBezTo>
                    <a:pt x="46831" y="98425"/>
                    <a:pt x="52784" y="108743"/>
                    <a:pt x="54768" y="119062"/>
                  </a:cubicBezTo>
                  <a:cubicBezTo>
                    <a:pt x="56752" y="129381"/>
                    <a:pt x="54769" y="142875"/>
                    <a:pt x="57150" y="152400"/>
                  </a:cubicBezTo>
                  <a:cubicBezTo>
                    <a:pt x="59531" y="161925"/>
                    <a:pt x="69056" y="176212"/>
                    <a:pt x="69056" y="176212"/>
                  </a:cubicBezTo>
                  <a:cubicBezTo>
                    <a:pt x="72231" y="182562"/>
                    <a:pt x="74613" y="184547"/>
                    <a:pt x="76200" y="190500"/>
                  </a:cubicBezTo>
                  <a:cubicBezTo>
                    <a:pt x="77788" y="196453"/>
                    <a:pt x="76597" y="204391"/>
                    <a:pt x="78581" y="211931"/>
                  </a:cubicBezTo>
                  <a:cubicBezTo>
                    <a:pt x="80565" y="219472"/>
                    <a:pt x="85328" y="228202"/>
                    <a:pt x="88106" y="235743"/>
                  </a:cubicBezTo>
                  <a:cubicBezTo>
                    <a:pt x="90884" y="243284"/>
                    <a:pt x="93663" y="250825"/>
                    <a:pt x="95250" y="257175"/>
                  </a:cubicBezTo>
                  <a:cubicBezTo>
                    <a:pt x="96838" y="263525"/>
                    <a:pt x="96441" y="267096"/>
                    <a:pt x="97631" y="273843"/>
                  </a:cubicBezTo>
                  <a:cubicBezTo>
                    <a:pt x="98822" y="280590"/>
                    <a:pt x="101996" y="291306"/>
                    <a:pt x="102393" y="297656"/>
                  </a:cubicBezTo>
                  <a:cubicBezTo>
                    <a:pt x="102790" y="304006"/>
                    <a:pt x="102790" y="306387"/>
                    <a:pt x="100012" y="311943"/>
                  </a:cubicBezTo>
                  <a:cubicBezTo>
                    <a:pt x="97234" y="317499"/>
                    <a:pt x="89297" y="324643"/>
                    <a:pt x="85725" y="330993"/>
                  </a:cubicBezTo>
                  <a:cubicBezTo>
                    <a:pt x="82153" y="337343"/>
                    <a:pt x="81359" y="342899"/>
                    <a:pt x="78581" y="350043"/>
                  </a:cubicBezTo>
                  <a:cubicBezTo>
                    <a:pt x="75803" y="357187"/>
                    <a:pt x="71834" y="367109"/>
                    <a:pt x="69056" y="373856"/>
                  </a:cubicBezTo>
                  <a:cubicBezTo>
                    <a:pt x="66278" y="380603"/>
                    <a:pt x="63896" y="385366"/>
                    <a:pt x="61912" y="390525"/>
                  </a:cubicBezTo>
                  <a:cubicBezTo>
                    <a:pt x="59928" y="395684"/>
                    <a:pt x="60325" y="400447"/>
                    <a:pt x="57150" y="404812"/>
                  </a:cubicBezTo>
                  <a:cubicBezTo>
                    <a:pt x="53975" y="409177"/>
                    <a:pt x="44450" y="409971"/>
                    <a:pt x="42862" y="416718"/>
                  </a:cubicBezTo>
                  <a:cubicBezTo>
                    <a:pt x="41275" y="423465"/>
                    <a:pt x="45641" y="438149"/>
                    <a:pt x="47625" y="445293"/>
                  </a:cubicBezTo>
                  <a:cubicBezTo>
                    <a:pt x="49609" y="452437"/>
                    <a:pt x="53974" y="456009"/>
                    <a:pt x="54768" y="459581"/>
                  </a:cubicBezTo>
                  <a:cubicBezTo>
                    <a:pt x="55562" y="463153"/>
                    <a:pt x="53577" y="463550"/>
                    <a:pt x="52387" y="466725"/>
                  </a:cubicBezTo>
                  <a:cubicBezTo>
                    <a:pt x="51197" y="469900"/>
                    <a:pt x="46831" y="473869"/>
                    <a:pt x="47625" y="478631"/>
                  </a:cubicBezTo>
                  <a:cubicBezTo>
                    <a:pt x="48419" y="483393"/>
                    <a:pt x="57150" y="488950"/>
                    <a:pt x="57150" y="495300"/>
                  </a:cubicBezTo>
                  <a:cubicBezTo>
                    <a:pt x="57150" y="501650"/>
                    <a:pt x="48022" y="508397"/>
                    <a:pt x="47625" y="516731"/>
                  </a:cubicBezTo>
                  <a:cubicBezTo>
                    <a:pt x="47228" y="525065"/>
                    <a:pt x="53578" y="538162"/>
                    <a:pt x="54768" y="545306"/>
                  </a:cubicBezTo>
                  <a:cubicBezTo>
                    <a:pt x="55958" y="552450"/>
                    <a:pt x="53577" y="554037"/>
                    <a:pt x="54768" y="559593"/>
                  </a:cubicBezTo>
                  <a:cubicBezTo>
                    <a:pt x="55959" y="565149"/>
                    <a:pt x="60721" y="572293"/>
                    <a:pt x="61912" y="578643"/>
                  </a:cubicBezTo>
                  <a:cubicBezTo>
                    <a:pt x="63103" y="584993"/>
                    <a:pt x="61912" y="597693"/>
                    <a:pt x="61912" y="597693"/>
                  </a:cubicBezTo>
                  <a:cubicBezTo>
                    <a:pt x="61912" y="603646"/>
                    <a:pt x="62706" y="608806"/>
                    <a:pt x="61912" y="614362"/>
                  </a:cubicBezTo>
                  <a:cubicBezTo>
                    <a:pt x="61118" y="619918"/>
                    <a:pt x="57944" y="625475"/>
                    <a:pt x="57150" y="631031"/>
                  </a:cubicBezTo>
                  <a:cubicBezTo>
                    <a:pt x="56356" y="636587"/>
                    <a:pt x="55563" y="640556"/>
                    <a:pt x="57150" y="647700"/>
                  </a:cubicBezTo>
                  <a:cubicBezTo>
                    <a:pt x="58738" y="654844"/>
                    <a:pt x="63103" y="668337"/>
                    <a:pt x="66675" y="673893"/>
                  </a:cubicBezTo>
                  <a:cubicBezTo>
                    <a:pt x="70247" y="679449"/>
                    <a:pt x="75803" y="678259"/>
                    <a:pt x="78581" y="681037"/>
                  </a:cubicBezTo>
                  <a:cubicBezTo>
                    <a:pt x="81359" y="683815"/>
                    <a:pt x="81756" y="684609"/>
                    <a:pt x="83343" y="690562"/>
                  </a:cubicBezTo>
                  <a:cubicBezTo>
                    <a:pt x="84931" y="696515"/>
                    <a:pt x="87312" y="708422"/>
                    <a:pt x="88106" y="716756"/>
                  </a:cubicBezTo>
                  <a:cubicBezTo>
                    <a:pt x="88900" y="725090"/>
                    <a:pt x="86915" y="733821"/>
                    <a:pt x="88106" y="740568"/>
                  </a:cubicBezTo>
                  <a:cubicBezTo>
                    <a:pt x="89297" y="747315"/>
                    <a:pt x="92472" y="750887"/>
                    <a:pt x="95250" y="757237"/>
                  </a:cubicBezTo>
                  <a:cubicBezTo>
                    <a:pt x="98028" y="763587"/>
                    <a:pt x="100806" y="773906"/>
                    <a:pt x="104775" y="778668"/>
                  </a:cubicBezTo>
                  <a:cubicBezTo>
                    <a:pt x="108744" y="783430"/>
                    <a:pt x="114300" y="785018"/>
                    <a:pt x="119062" y="785812"/>
                  </a:cubicBezTo>
                  <a:cubicBezTo>
                    <a:pt x="123824" y="786606"/>
                    <a:pt x="128588" y="782637"/>
                    <a:pt x="133350" y="783431"/>
                  </a:cubicBezTo>
                  <a:cubicBezTo>
                    <a:pt x="138112" y="784225"/>
                    <a:pt x="145653" y="787797"/>
                    <a:pt x="147637" y="790575"/>
                  </a:cubicBezTo>
                  <a:cubicBezTo>
                    <a:pt x="149621" y="793353"/>
                    <a:pt x="146050" y="798513"/>
                    <a:pt x="145256" y="800100"/>
                  </a:cubicBezTo>
                  <a:cubicBezTo>
                    <a:pt x="144462" y="801688"/>
                    <a:pt x="142875" y="800100"/>
                    <a:pt x="142875" y="800100"/>
                  </a:cubicBez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6131120" y="3974383"/>
              <a:ext cx="208358" cy="757238"/>
            </a:xfrm>
            <a:custGeom>
              <a:avLst/>
              <a:gdLst>
                <a:gd name="connsiteX0" fmla="*/ 58340 w 208358"/>
                <a:gd name="connsiteY0" fmla="*/ 0 h 757238"/>
                <a:gd name="connsiteX1" fmla="*/ 67865 w 208358"/>
                <a:gd name="connsiteY1" fmla="*/ 52388 h 757238"/>
                <a:gd name="connsiteX2" fmla="*/ 77390 w 208358"/>
                <a:gd name="connsiteY2" fmla="*/ 73819 h 757238"/>
                <a:gd name="connsiteX3" fmla="*/ 91677 w 208358"/>
                <a:gd name="connsiteY3" fmla="*/ 102394 h 757238"/>
                <a:gd name="connsiteX4" fmla="*/ 105965 w 208358"/>
                <a:gd name="connsiteY4" fmla="*/ 119063 h 757238"/>
                <a:gd name="connsiteX5" fmla="*/ 110727 w 208358"/>
                <a:gd name="connsiteY5" fmla="*/ 147638 h 757238"/>
                <a:gd name="connsiteX6" fmla="*/ 113108 w 208358"/>
                <a:gd name="connsiteY6" fmla="*/ 164307 h 757238"/>
                <a:gd name="connsiteX7" fmla="*/ 110727 w 208358"/>
                <a:gd name="connsiteY7" fmla="*/ 195263 h 757238"/>
                <a:gd name="connsiteX8" fmla="*/ 103583 w 208358"/>
                <a:gd name="connsiteY8" fmla="*/ 223838 h 757238"/>
                <a:gd name="connsiteX9" fmla="*/ 91677 w 208358"/>
                <a:gd name="connsiteY9" fmla="*/ 233363 h 757238"/>
                <a:gd name="connsiteX10" fmla="*/ 75008 w 208358"/>
                <a:gd name="connsiteY10" fmla="*/ 245269 h 757238"/>
                <a:gd name="connsiteX11" fmla="*/ 63102 w 208358"/>
                <a:gd name="connsiteY11" fmla="*/ 252413 h 757238"/>
                <a:gd name="connsiteX12" fmla="*/ 44052 w 208358"/>
                <a:gd name="connsiteY12" fmla="*/ 257175 h 757238"/>
                <a:gd name="connsiteX13" fmla="*/ 25002 w 208358"/>
                <a:gd name="connsiteY13" fmla="*/ 276225 h 757238"/>
                <a:gd name="connsiteX14" fmla="*/ 17858 w 208358"/>
                <a:gd name="connsiteY14" fmla="*/ 283369 h 757238"/>
                <a:gd name="connsiteX15" fmla="*/ 5952 w 208358"/>
                <a:gd name="connsiteY15" fmla="*/ 300038 h 757238"/>
                <a:gd name="connsiteX16" fmla="*/ 1190 w 208358"/>
                <a:gd name="connsiteY16" fmla="*/ 314325 h 757238"/>
                <a:gd name="connsiteX17" fmla="*/ 1190 w 208358"/>
                <a:gd name="connsiteY17" fmla="*/ 326232 h 757238"/>
                <a:gd name="connsiteX18" fmla="*/ 8333 w 208358"/>
                <a:gd name="connsiteY18" fmla="*/ 340519 h 757238"/>
                <a:gd name="connsiteX19" fmla="*/ 8333 w 208358"/>
                <a:gd name="connsiteY19" fmla="*/ 369094 h 757238"/>
                <a:gd name="connsiteX20" fmla="*/ 8333 w 208358"/>
                <a:gd name="connsiteY20" fmla="*/ 390525 h 757238"/>
                <a:gd name="connsiteX21" fmla="*/ 3571 w 208358"/>
                <a:gd name="connsiteY21" fmla="*/ 421482 h 757238"/>
                <a:gd name="connsiteX22" fmla="*/ 17858 w 208358"/>
                <a:gd name="connsiteY22" fmla="*/ 440532 h 757238"/>
                <a:gd name="connsiteX23" fmla="*/ 41671 w 208358"/>
                <a:gd name="connsiteY23" fmla="*/ 459582 h 757238"/>
                <a:gd name="connsiteX24" fmla="*/ 65483 w 208358"/>
                <a:gd name="connsiteY24" fmla="*/ 469107 h 757238"/>
                <a:gd name="connsiteX25" fmla="*/ 86915 w 208358"/>
                <a:gd name="connsiteY25" fmla="*/ 490538 h 757238"/>
                <a:gd name="connsiteX26" fmla="*/ 105965 w 208358"/>
                <a:gd name="connsiteY26" fmla="*/ 497682 h 757238"/>
                <a:gd name="connsiteX27" fmla="*/ 134540 w 208358"/>
                <a:gd name="connsiteY27" fmla="*/ 521494 h 757238"/>
                <a:gd name="connsiteX28" fmla="*/ 163115 w 208358"/>
                <a:gd name="connsiteY28" fmla="*/ 542925 h 757238"/>
                <a:gd name="connsiteX29" fmla="*/ 182165 w 208358"/>
                <a:gd name="connsiteY29" fmla="*/ 564357 h 757238"/>
                <a:gd name="connsiteX30" fmla="*/ 191690 w 208358"/>
                <a:gd name="connsiteY30" fmla="*/ 573882 h 757238"/>
                <a:gd name="connsiteX31" fmla="*/ 201215 w 208358"/>
                <a:gd name="connsiteY31" fmla="*/ 595313 h 757238"/>
                <a:gd name="connsiteX32" fmla="*/ 201215 w 208358"/>
                <a:gd name="connsiteY32" fmla="*/ 609600 h 757238"/>
                <a:gd name="connsiteX33" fmla="*/ 194071 w 208358"/>
                <a:gd name="connsiteY33" fmla="*/ 638175 h 757238"/>
                <a:gd name="connsiteX34" fmla="*/ 191690 w 208358"/>
                <a:gd name="connsiteY34" fmla="*/ 664369 h 757238"/>
                <a:gd name="connsiteX35" fmla="*/ 191690 w 208358"/>
                <a:gd name="connsiteY35" fmla="*/ 683419 h 757238"/>
                <a:gd name="connsiteX36" fmla="*/ 191690 w 208358"/>
                <a:gd name="connsiteY36" fmla="*/ 711994 h 757238"/>
                <a:gd name="connsiteX37" fmla="*/ 196452 w 208358"/>
                <a:gd name="connsiteY37" fmla="*/ 745332 h 757238"/>
                <a:gd name="connsiteX38" fmla="*/ 208358 w 208358"/>
                <a:gd name="connsiteY38" fmla="*/ 757238 h 757238"/>
                <a:gd name="connsiteX39" fmla="*/ 208358 w 208358"/>
                <a:gd name="connsiteY39" fmla="*/ 757238 h 757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08358" h="757238">
                  <a:moveTo>
                    <a:pt x="58340" y="0"/>
                  </a:moveTo>
                  <a:cubicBezTo>
                    <a:pt x="61515" y="20042"/>
                    <a:pt x="64690" y="40085"/>
                    <a:pt x="67865" y="52388"/>
                  </a:cubicBezTo>
                  <a:cubicBezTo>
                    <a:pt x="71040" y="64691"/>
                    <a:pt x="73421" y="65485"/>
                    <a:pt x="77390" y="73819"/>
                  </a:cubicBezTo>
                  <a:cubicBezTo>
                    <a:pt x="81359" y="82153"/>
                    <a:pt x="86915" y="94853"/>
                    <a:pt x="91677" y="102394"/>
                  </a:cubicBezTo>
                  <a:cubicBezTo>
                    <a:pt x="96439" y="109935"/>
                    <a:pt x="102790" y="111522"/>
                    <a:pt x="105965" y="119063"/>
                  </a:cubicBezTo>
                  <a:cubicBezTo>
                    <a:pt x="109140" y="126604"/>
                    <a:pt x="109537" y="140097"/>
                    <a:pt x="110727" y="147638"/>
                  </a:cubicBezTo>
                  <a:cubicBezTo>
                    <a:pt x="111918" y="155179"/>
                    <a:pt x="113108" y="156370"/>
                    <a:pt x="113108" y="164307"/>
                  </a:cubicBezTo>
                  <a:cubicBezTo>
                    <a:pt x="113108" y="172244"/>
                    <a:pt x="112315" y="185341"/>
                    <a:pt x="110727" y="195263"/>
                  </a:cubicBezTo>
                  <a:cubicBezTo>
                    <a:pt x="109139" y="205185"/>
                    <a:pt x="106758" y="217488"/>
                    <a:pt x="103583" y="223838"/>
                  </a:cubicBezTo>
                  <a:cubicBezTo>
                    <a:pt x="100408" y="230188"/>
                    <a:pt x="96439" y="229791"/>
                    <a:pt x="91677" y="233363"/>
                  </a:cubicBezTo>
                  <a:cubicBezTo>
                    <a:pt x="86915" y="236935"/>
                    <a:pt x="79770" y="242094"/>
                    <a:pt x="75008" y="245269"/>
                  </a:cubicBezTo>
                  <a:cubicBezTo>
                    <a:pt x="70246" y="248444"/>
                    <a:pt x="68261" y="250429"/>
                    <a:pt x="63102" y="252413"/>
                  </a:cubicBezTo>
                  <a:cubicBezTo>
                    <a:pt x="57943" y="254397"/>
                    <a:pt x="50402" y="253206"/>
                    <a:pt x="44052" y="257175"/>
                  </a:cubicBezTo>
                  <a:cubicBezTo>
                    <a:pt x="37702" y="261144"/>
                    <a:pt x="25002" y="276225"/>
                    <a:pt x="25002" y="276225"/>
                  </a:cubicBezTo>
                  <a:cubicBezTo>
                    <a:pt x="20636" y="280591"/>
                    <a:pt x="21033" y="279400"/>
                    <a:pt x="17858" y="283369"/>
                  </a:cubicBezTo>
                  <a:cubicBezTo>
                    <a:pt x="14683" y="287338"/>
                    <a:pt x="8730" y="294879"/>
                    <a:pt x="5952" y="300038"/>
                  </a:cubicBezTo>
                  <a:cubicBezTo>
                    <a:pt x="3174" y="305197"/>
                    <a:pt x="1984" y="309959"/>
                    <a:pt x="1190" y="314325"/>
                  </a:cubicBezTo>
                  <a:cubicBezTo>
                    <a:pt x="396" y="318691"/>
                    <a:pt x="0" y="321866"/>
                    <a:pt x="1190" y="326232"/>
                  </a:cubicBezTo>
                  <a:cubicBezTo>
                    <a:pt x="2380" y="330598"/>
                    <a:pt x="7143" y="333375"/>
                    <a:pt x="8333" y="340519"/>
                  </a:cubicBezTo>
                  <a:cubicBezTo>
                    <a:pt x="9523" y="347663"/>
                    <a:pt x="8333" y="369094"/>
                    <a:pt x="8333" y="369094"/>
                  </a:cubicBezTo>
                  <a:cubicBezTo>
                    <a:pt x="8333" y="377428"/>
                    <a:pt x="9127" y="381794"/>
                    <a:pt x="8333" y="390525"/>
                  </a:cubicBezTo>
                  <a:cubicBezTo>
                    <a:pt x="7539" y="399256"/>
                    <a:pt x="1984" y="413148"/>
                    <a:pt x="3571" y="421482"/>
                  </a:cubicBezTo>
                  <a:cubicBezTo>
                    <a:pt x="5158" y="429816"/>
                    <a:pt x="11508" y="434182"/>
                    <a:pt x="17858" y="440532"/>
                  </a:cubicBezTo>
                  <a:cubicBezTo>
                    <a:pt x="24208" y="446882"/>
                    <a:pt x="33734" y="454820"/>
                    <a:pt x="41671" y="459582"/>
                  </a:cubicBezTo>
                  <a:cubicBezTo>
                    <a:pt x="49609" y="464345"/>
                    <a:pt x="57942" y="463948"/>
                    <a:pt x="65483" y="469107"/>
                  </a:cubicBezTo>
                  <a:cubicBezTo>
                    <a:pt x="73024" y="474266"/>
                    <a:pt x="80168" y="485776"/>
                    <a:pt x="86915" y="490538"/>
                  </a:cubicBezTo>
                  <a:cubicBezTo>
                    <a:pt x="93662" y="495300"/>
                    <a:pt x="98028" y="492523"/>
                    <a:pt x="105965" y="497682"/>
                  </a:cubicBezTo>
                  <a:cubicBezTo>
                    <a:pt x="113903" y="502841"/>
                    <a:pt x="125015" y="513954"/>
                    <a:pt x="134540" y="521494"/>
                  </a:cubicBezTo>
                  <a:cubicBezTo>
                    <a:pt x="144065" y="529034"/>
                    <a:pt x="155178" y="535781"/>
                    <a:pt x="163115" y="542925"/>
                  </a:cubicBezTo>
                  <a:cubicBezTo>
                    <a:pt x="171053" y="550069"/>
                    <a:pt x="177403" y="559198"/>
                    <a:pt x="182165" y="564357"/>
                  </a:cubicBezTo>
                  <a:cubicBezTo>
                    <a:pt x="186927" y="569516"/>
                    <a:pt x="188515" y="568723"/>
                    <a:pt x="191690" y="573882"/>
                  </a:cubicBezTo>
                  <a:cubicBezTo>
                    <a:pt x="194865" y="579041"/>
                    <a:pt x="199628" y="589360"/>
                    <a:pt x="201215" y="595313"/>
                  </a:cubicBezTo>
                  <a:cubicBezTo>
                    <a:pt x="202803" y="601266"/>
                    <a:pt x="202406" y="602456"/>
                    <a:pt x="201215" y="609600"/>
                  </a:cubicBezTo>
                  <a:cubicBezTo>
                    <a:pt x="200024" y="616744"/>
                    <a:pt x="195659" y="629047"/>
                    <a:pt x="194071" y="638175"/>
                  </a:cubicBezTo>
                  <a:cubicBezTo>
                    <a:pt x="192484" y="647303"/>
                    <a:pt x="192087" y="656828"/>
                    <a:pt x="191690" y="664369"/>
                  </a:cubicBezTo>
                  <a:cubicBezTo>
                    <a:pt x="191293" y="671910"/>
                    <a:pt x="191690" y="683419"/>
                    <a:pt x="191690" y="683419"/>
                  </a:cubicBezTo>
                  <a:cubicBezTo>
                    <a:pt x="191690" y="691356"/>
                    <a:pt x="190896" y="701675"/>
                    <a:pt x="191690" y="711994"/>
                  </a:cubicBezTo>
                  <a:cubicBezTo>
                    <a:pt x="192484" y="722313"/>
                    <a:pt x="193674" y="737791"/>
                    <a:pt x="196452" y="745332"/>
                  </a:cubicBezTo>
                  <a:cubicBezTo>
                    <a:pt x="199230" y="752873"/>
                    <a:pt x="208358" y="757238"/>
                    <a:pt x="208358" y="757238"/>
                  </a:cubicBezTo>
                  <a:lnTo>
                    <a:pt x="208358" y="757238"/>
                  </a:lnTo>
                </a:path>
              </a:pathLst>
            </a:cu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1524000" y="4267200"/>
            <a:ext cx="353314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ALTERNATE ROUTE PUDTOL BACSAY ROAD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5" name="Straight Arrow Connector 54"/>
          <p:cNvCxnSpPr>
            <a:stCxn id="51" idx="3"/>
          </p:cNvCxnSpPr>
          <p:nvPr/>
        </p:nvCxnSpPr>
        <p:spPr>
          <a:xfrm flipV="1">
            <a:off x="5057147" y="4419600"/>
            <a:ext cx="1038853" cy="148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56"/>
          <p:cNvSpPr/>
          <p:nvPr/>
        </p:nvSpPr>
        <p:spPr>
          <a:xfrm>
            <a:off x="6157415" y="3598460"/>
            <a:ext cx="600501" cy="1942531"/>
          </a:xfrm>
          <a:custGeom>
            <a:avLst/>
            <a:gdLst>
              <a:gd name="connsiteX0" fmla="*/ 25021 w 600501"/>
              <a:gd name="connsiteY0" fmla="*/ 386686 h 1942531"/>
              <a:gd name="connsiteX1" fmla="*/ 11373 w 600501"/>
              <a:gd name="connsiteY1" fmla="*/ 195618 h 1942531"/>
              <a:gd name="connsiteX2" fmla="*/ 11373 w 600501"/>
              <a:gd name="connsiteY2" fmla="*/ 113731 h 1942531"/>
              <a:gd name="connsiteX3" fmla="*/ 11373 w 600501"/>
              <a:gd name="connsiteY3" fmla="*/ 72788 h 1942531"/>
              <a:gd name="connsiteX4" fmla="*/ 79612 w 600501"/>
              <a:gd name="connsiteY4" fmla="*/ 45492 h 1942531"/>
              <a:gd name="connsiteX5" fmla="*/ 147851 w 600501"/>
              <a:gd name="connsiteY5" fmla="*/ 4549 h 1942531"/>
              <a:gd name="connsiteX6" fmla="*/ 229737 w 600501"/>
              <a:gd name="connsiteY6" fmla="*/ 18197 h 1942531"/>
              <a:gd name="connsiteX7" fmla="*/ 325272 w 600501"/>
              <a:gd name="connsiteY7" fmla="*/ 45492 h 1942531"/>
              <a:gd name="connsiteX8" fmla="*/ 448101 w 600501"/>
              <a:gd name="connsiteY8" fmla="*/ 72788 h 1942531"/>
              <a:gd name="connsiteX9" fmla="*/ 489045 w 600501"/>
              <a:gd name="connsiteY9" fmla="*/ 236561 h 1942531"/>
              <a:gd name="connsiteX10" fmla="*/ 516340 w 600501"/>
              <a:gd name="connsiteY10" fmla="*/ 373039 h 1942531"/>
              <a:gd name="connsiteX11" fmla="*/ 557284 w 600501"/>
              <a:gd name="connsiteY11" fmla="*/ 509516 h 1942531"/>
              <a:gd name="connsiteX12" fmla="*/ 598227 w 600501"/>
              <a:gd name="connsiteY12" fmla="*/ 673289 h 1942531"/>
              <a:gd name="connsiteX13" fmla="*/ 570931 w 600501"/>
              <a:gd name="connsiteY13" fmla="*/ 755176 h 1942531"/>
              <a:gd name="connsiteX14" fmla="*/ 516340 w 600501"/>
              <a:gd name="connsiteY14" fmla="*/ 809767 h 1942531"/>
              <a:gd name="connsiteX15" fmla="*/ 420806 w 600501"/>
              <a:gd name="connsiteY15" fmla="*/ 878006 h 1942531"/>
              <a:gd name="connsiteX16" fmla="*/ 366215 w 600501"/>
              <a:gd name="connsiteY16" fmla="*/ 946244 h 1942531"/>
              <a:gd name="connsiteX17" fmla="*/ 325272 w 600501"/>
              <a:gd name="connsiteY17" fmla="*/ 1000836 h 1942531"/>
              <a:gd name="connsiteX18" fmla="*/ 325272 w 600501"/>
              <a:gd name="connsiteY18" fmla="*/ 1055427 h 1942531"/>
              <a:gd name="connsiteX19" fmla="*/ 297976 w 600501"/>
              <a:gd name="connsiteY19" fmla="*/ 1096370 h 1942531"/>
              <a:gd name="connsiteX20" fmla="*/ 216089 w 600501"/>
              <a:gd name="connsiteY20" fmla="*/ 1123665 h 1942531"/>
              <a:gd name="connsiteX21" fmla="*/ 270681 w 600501"/>
              <a:gd name="connsiteY21" fmla="*/ 1219200 h 1942531"/>
              <a:gd name="connsiteX22" fmla="*/ 270681 w 600501"/>
              <a:gd name="connsiteY22" fmla="*/ 1314734 h 1942531"/>
              <a:gd name="connsiteX23" fmla="*/ 311624 w 600501"/>
              <a:gd name="connsiteY23" fmla="*/ 1423916 h 1942531"/>
              <a:gd name="connsiteX24" fmla="*/ 257033 w 600501"/>
              <a:gd name="connsiteY24" fmla="*/ 1478507 h 1942531"/>
              <a:gd name="connsiteX25" fmla="*/ 257033 w 600501"/>
              <a:gd name="connsiteY25" fmla="*/ 1601337 h 1942531"/>
              <a:gd name="connsiteX26" fmla="*/ 257033 w 600501"/>
              <a:gd name="connsiteY26" fmla="*/ 1710519 h 1942531"/>
              <a:gd name="connsiteX27" fmla="*/ 284328 w 600501"/>
              <a:gd name="connsiteY27" fmla="*/ 1833349 h 1942531"/>
              <a:gd name="connsiteX28" fmla="*/ 338919 w 600501"/>
              <a:gd name="connsiteY28" fmla="*/ 1928883 h 1942531"/>
              <a:gd name="connsiteX29" fmla="*/ 338919 w 600501"/>
              <a:gd name="connsiteY29" fmla="*/ 1915236 h 1942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0501" h="1942531">
                <a:moveTo>
                  <a:pt x="25021" y="386686"/>
                </a:moveTo>
                <a:cubicBezTo>
                  <a:pt x="19334" y="313898"/>
                  <a:pt x="13648" y="241110"/>
                  <a:pt x="11373" y="195618"/>
                </a:cubicBezTo>
                <a:cubicBezTo>
                  <a:pt x="9098" y="150126"/>
                  <a:pt x="11373" y="113731"/>
                  <a:pt x="11373" y="113731"/>
                </a:cubicBezTo>
                <a:cubicBezTo>
                  <a:pt x="11373" y="93259"/>
                  <a:pt x="0" y="84161"/>
                  <a:pt x="11373" y="72788"/>
                </a:cubicBezTo>
                <a:cubicBezTo>
                  <a:pt x="22746" y="61415"/>
                  <a:pt x="56866" y="56865"/>
                  <a:pt x="79612" y="45492"/>
                </a:cubicBezTo>
                <a:cubicBezTo>
                  <a:pt x="102358" y="34119"/>
                  <a:pt x="122830" y="9098"/>
                  <a:pt x="147851" y="4549"/>
                </a:cubicBezTo>
                <a:cubicBezTo>
                  <a:pt x="172872" y="0"/>
                  <a:pt x="200167" y="11373"/>
                  <a:pt x="229737" y="18197"/>
                </a:cubicBezTo>
                <a:cubicBezTo>
                  <a:pt x="259307" y="25021"/>
                  <a:pt x="288878" y="36394"/>
                  <a:pt x="325272" y="45492"/>
                </a:cubicBezTo>
                <a:cubicBezTo>
                  <a:pt x="361666" y="54590"/>
                  <a:pt x="420805" y="40943"/>
                  <a:pt x="448101" y="72788"/>
                </a:cubicBezTo>
                <a:cubicBezTo>
                  <a:pt x="475397" y="104633"/>
                  <a:pt x="477672" y="186519"/>
                  <a:pt x="489045" y="236561"/>
                </a:cubicBezTo>
                <a:cubicBezTo>
                  <a:pt x="500418" y="286603"/>
                  <a:pt x="504967" y="327547"/>
                  <a:pt x="516340" y="373039"/>
                </a:cubicBezTo>
                <a:cubicBezTo>
                  <a:pt x="527713" y="418531"/>
                  <a:pt x="543636" y="459474"/>
                  <a:pt x="557284" y="509516"/>
                </a:cubicBezTo>
                <a:cubicBezTo>
                  <a:pt x="570932" y="559558"/>
                  <a:pt x="595953" y="632346"/>
                  <a:pt x="598227" y="673289"/>
                </a:cubicBezTo>
                <a:cubicBezTo>
                  <a:pt x="600501" y="714232"/>
                  <a:pt x="584579" y="732430"/>
                  <a:pt x="570931" y="755176"/>
                </a:cubicBezTo>
                <a:cubicBezTo>
                  <a:pt x="557283" y="777922"/>
                  <a:pt x="541361" y="789295"/>
                  <a:pt x="516340" y="809767"/>
                </a:cubicBezTo>
                <a:cubicBezTo>
                  <a:pt x="491319" y="830239"/>
                  <a:pt x="445827" y="855260"/>
                  <a:pt x="420806" y="878006"/>
                </a:cubicBezTo>
                <a:cubicBezTo>
                  <a:pt x="395785" y="900752"/>
                  <a:pt x="382137" y="925772"/>
                  <a:pt x="366215" y="946244"/>
                </a:cubicBezTo>
                <a:cubicBezTo>
                  <a:pt x="350293" y="966716"/>
                  <a:pt x="332096" y="982639"/>
                  <a:pt x="325272" y="1000836"/>
                </a:cubicBezTo>
                <a:cubicBezTo>
                  <a:pt x="318448" y="1019033"/>
                  <a:pt x="329821" y="1039505"/>
                  <a:pt x="325272" y="1055427"/>
                </a:cubicBezTo>
                <a:cubicBezTo>
                  <a:pt x="320723" y="1071349"/>
                  <a:pt x="316173" y="1084997"/>
                  <a:pt x="297976" y="1096370"/>
                </a:cubicBezTo>
                <a:cubicBezTo>
                  <a:pt x="279779" y="1107743"/>
                  <a:pt x="220638" y="1103193"/>
                  <a:pt x="216089" y="1123665"/>
                </a:cubicBezTo>
                <a:cubicBezTo>
                  <a:pt x="211540" y="1144137"/>
                  <a:pt x="261582" y="1187355"/>
                  <a:pt x="270681" y="1219200"/>
                </a:cubicBezTo>
                <a:cubicBezTo>
                  <a:pt x="279780" y="1251045"/>
                  <a:pt x="263857" y="1280615"/>
                  <a:pt x="270681" y="1314734"/>
                </a:cubicBezTo>
                <a:cubicBezTo>
                  <a:pt x="277505" y="1348853"/>
                  <a:pt x="313899" y="1396621"/>
                  <a:pt x="311624" y="1423916"/>
                </a:cubicBezTo>
                <a:cubicBezTo>
                  <a:pt x="309349" y="1451212"/>
                  <a:pt x="266131" y="1448937"/>
                  <a:pt x="257033" y="1478507"/>
                </a:cubicBezTo>
                <a:cubicBezTo>
                  <a:pt x="247935" y="1508077"/>
                  <a:pt x="257033" y="1601337"/>
                  <a:pt x="257033" y="1601337"/>
                </a:cubicBezTo>
                <a:cubicBezTo>
                  <a:pt x="257033" y="1640006"/>
                  <a:pt x="252484" y="1671850"/>
                  <a:pt x="257033" y="1710519"/>
                </a:cubicBezTo>
                <a:cubicBezTo>
                  <a:pt x="261582" y="1749188"/>
                  <a:pt x="270680" y="1796955"/>
                  <a:pt x="284328" y="1833349"/>
                </a:cubicBezTo>
                <a:cubicBezTo>
                  <a:pt x="297976" y="1869743"/>
                  <a:pt x="329821" y="1915235"/>
                  <a:pt x="338919" y="1928883"/>
                </a:cubicBezTo>
                <a:cubicBezTo>
                  <a:pt x="348017" y="1942531"/>
                  <a:pt x="338919" y="1915236"/>
                  <a:pt x="338919" y="1915236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155764" y="4114800"/>
            <a:ext cx="1988236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KABUGAO-PUDTOL-LUNA-CAGAYAN BOUNDARY ROAD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60" name="Straight Arrow Connector 59"/>
          <p:cNvCxnSpPr>
            <a:stCxn id="58" idx="1"/>
          </p:cNvCxnSpPr>
          <p:nvPr/>
        </p:nvCxnSpPr>
        <p:spPr>
          <a:xfrm flipH="1" flipV="1">
            <a:off x="6705600" y="4419600"/>
            <a:ext cx="450164" cy="645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60</a:t>
            </a:r>
            <a:endParaRPr lang="en-US" dirty="0"/>
          </a:p>
        </p:txBody>
      </p:sp>
      <p:pic>
        <p:nvPicPr>
          <p:cNvPr id="102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33400" y="838200"/>
          <a:ext cx="8077200" cy="5776977"/>
        </p:xfrm>
        <a:graphic>
          <a:graphicData uri="http://schemas.openxmlformats.org/drawingml/2006/table">
            <a:tbl>
              <a:tblPr/>
              <a:tblGrid>
                <a:gridCol w="2466473"/>
                <a:gridCol w="2257927"/>
                <a:gridCol w="2057400"/>
                <a:gridCol w="1295400"/>
              </a:tblGrid>
              <a:tr h="933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18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ARCHERY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ARNIS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(OLD)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0.3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ATHLETICS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BADMINTON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FLORA GYM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 (ELEM.)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STA MARCELA GYM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37.5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BVMSC AND 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 &amp; 20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AND 25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33307" y="228600"/>
            <a:ext cx="808381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DISTANCE FROM PUDTOL CENTRAL SCHOOL TO PLAYING VENUES</a:t>
            </a:r>
            <a:endParaRPr lang="en-US" sz="2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0"/>
          <a:ext cx="8305800" cy="6427490"/>
        </p:xfrm>
        <a:graphic>
          <a:graphicData uri="http://schemas.openxmlformats.org/drawingml/2006/table">
            <a:tbl>
              <a:tblPr/>
              <a:tblGrid>
                <a:gridCol w="2589211"/>
                <a:gridCol w="2439989"/>
                <a:gridCol w="2039844"/>
                <a:gridCol w="1236756"/>
              </a:tblGrid>
              <a:tr h="990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BOXING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LAND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BANK OPEN GROUND LUNA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CHESS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CLUB HOUSE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  <a:r>
                        <a:rPr lang="en-US" sz="28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SOCCER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GYMNASTICS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SAN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ISIDRO GYM LUNA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SIPA/SEPAK TAKRAW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SOFTBALL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SWIMMING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1"/>
          <a:ext cx="8229600" cy="6330638"/>
        </p:xfrm>
        <a:graphic>
          <a:graphicData uri="http://schemas.openxmlformats.org/drawingml/2006/table">
            <a:tbl>
              <a:tblPr/>
              <a:tblGrid>
                <a:gridCol w="2513011"/>
                <a:gridCol w="2363789"/>
                <a:gridCol w="2057400"/>
                <a:gridCol w="1295400"/>
              </a:tblGrid>
              <a:tr h="1219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1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(</a:t>
                      </a:r>
                      <a:r>
                        <a:rPr lang="en-US" sz="31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en-US" sz="3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TABLE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NFA-TUMOG LUNA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15.5</a:t>
                      </a:r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TAEKWONDO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(NEW)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 (ELEM.)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CENTRAL SCHOOL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VOLLEYBALL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COMPAQ\Desktop\save catch GE\San Carlos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07318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MUNICIPALITY: STA MARCELA</a:t>
            </a:r>
            <a:endParaRPr lang="en-US" sz="4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85800"/>
            <a:ext cx="90357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SCHOOLS:</a:t>
            </a:r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STA MARCELA NATIONAL HIGH SCHOOL</a:t>
            </a:r>
          </a:p>
          <a:p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 MARCELA WEST CENTRAL ELEMENTARY SCHOOL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600" y="2967335"/>
            <a:ext cx="87168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DELEGATION: APAYAO PROVINCE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3" name="Picture 3" descr="C:\Users\COMPAQ\Desktop\Apayao Seal\Apayao Se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164" y="3848638"/>
            <a:ext cx="2848792" cy="2856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42" name="Picture 2" descr="C:\Users\COMPAQ\Desktop\save catch GE\apayao new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0" y="457200"/>
              <a:ext cx="654999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MUNICIPALITY OF STA MARCELA</a:t>
              </a:r>
              <a:endParaRPr lang="en-US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7" name="Straight Arrow Connector 6"/>
            <p:cNvCxnSpPr>
              <a:stCxn id="5" idx="2"/>
            </p:cNvCxnSpPr>
            <p:nvPr/>
          </p:nvCxnSpPr>
          <p:spPr>
            <a:xfrm>
              <a:off x="3274999" y="1103531"/>
              <a:ext cx="2363801" cy="12586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C:\Users\COMPAQ\Desktop\save catch GE\San Carlos Sch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75" name="Picture 3" descr="C:\Users\COMPAQ\Desktop\Billeting School\IMG_162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6" name="Picture 4" descr="C:\Users\COMPAQ\Desktop\Billeting School\IMG_1619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12420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7" name="Picture 5" descr="C:\Users\COMPAQ\Desktop\Billeting School\IMG_161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0" y="457200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8" name="Picture 6" descr="C:\Users\COMPAQ\Desktop\Billeting School\IMG_161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114300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4343400" y="2895600"/>
              <a:ext cx="2368404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STA MARCELA MUNICIPAL HALL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16" name="Straight Arrow Connector 15"/>
            <p:cNvCxnSpPr>
              <a:stCxn id="14" idx="2"/>
            </p:cNvCxnSpPr>
            <p:nvPr/>
          </p:nvCxnSpPr>
          <p:spPr>
            <a:xfrm flipH="1">
              <a:off x="5029200" y="3172599"/>
              <a:ext cx="498402" cy="22376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267200" y="6248400"/>
              <a:ext cx="2100896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STA MARCELA GYMNASIUM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19" name="Straight Arrow Connector 18"/>
            <p:cNvCxnSpPr>
              <a:stCxn id="17" idx="0"/>
            </p:cNvCxnSpPr>
            <p:nvPr/>
          </p:nvCxnSpPr>
          <p:spPr>
            <a:xfrm flipH="1" flipV="1">
              <a:off x="4572000" y="5410200"/>
              <a:ext cx="745648" cy="8382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2819400" y="304800"/>
              <a:ext cx="2913425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STA MARCELA NATIONAL HIGH SCHOOL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25" name="Straight Arrow Connector 24"/>
            <p:cNvCxnSpPr>
              <a:stCxn id="23" idx="2"/>
            </p:cNvCxnSpPr>
            <p:nvPr/>
          </p:nvCxnSpPr>
          <p:spPr>
            <a:xfrm>
              <a:off x="4276113" y="581799"/>
              <a:ext cx="1743687" cy="3326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28600" y="2438400"/>
              <a:ext cx="220979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STA MARCELA WEST CENTRAL ELEMENTARY SCHOOL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32" name="Straight Arrow Connector 31"/>
            <p:cNvCxnSpPr>
              <a:stCxn id="30" idx="3"/>
            </p:cNvCxnSpPr>
            <p:nvPr/>
          </p:nvCxnSpPr>
          <p:spPr>
            <a:xfrm>
              <a:off x="2438399" y="2761566"/>
              <a:ext cx="1600201" cy="13403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</p:pic>
      <p:sp>
        <p:nvSpPr>
          <p:cNvPr id="5" name="Freeform 4"/>
          <p:cNvSpPr/>
          <p:nvPr/>
        </p:nvSpPr>
        <p:spPr>
          <a:xfrm>
            <a:off x="6096000" y="3276600"/>
            <a:ext cx="1647749" cy="1225297"/>
          </a:xfrm>
          <a:custGeom>
            <a:avLst/>
            <a:gdLst>
              <a:gd name="connsiteX0" fmla="*/ 63399 w 1647749"/>
              <a:gd name="connsiteY0" fmla="*/ 731521 h 1225297"/>
              <a:gd name="connsiteX1" fmla="*/ 99975 w 1647749"/>
              <a:gd name="connsiteY1" fmla="*/ 687630 h 1225297"/>
              <a:gd name="connsiteX2" fmla="*/ 81687 w 1647749"/>
              <a:gd name="connsiteY2" fmla="*/ 676657 h 1225297"/>
              <a:gd name="connsiteX3" fmla="*/ 41453 w 1647749"/>
              <a:gd name="connsiteY3" fmla="*/ 640081 h 1225297"/>
              <a:gd name="connsiteX4" fmla="*/ 15850 w 1647749"/>
              <a:gd name="connsiteY4" fmla="*/ 618135 h 1225297"/>
              <a:gd name="connsiteX5" fmla="*/ 4877 w 1647749"/>
              <a:gd name="connsiteY5" fmla="*/ 596190 h 1225297"/>
              <a:gd name="connsiteX6" fmla="*/ 1219 w 1647749"/>
              <a:gd name="connsiteY6" fmla="*/ 563271 h 1225297"/>
              <a:gd name="connsiteX7" fmla="*/ 12192 w 1647749"/>
              <a:gd name="connsiteY7" fmla="*/ 526695 h 1225297"/>
              <a:gd name="connsiteX8" fmla="*/ 26823 w 1647749"/>
              <a:gd name="connsiteY8" fmla="*/ 501092 h 1225297"/>
              <a:gd name="connsiteX9" fmla="*/ 48768 w 1647749"/>
              <a:gd name="connsiteY9" fmla="*/ 475489 h 1225297"/>
              <a:gd name="connsiteX10" fmla="*/ 59741 w 1647749"/>
              <a:gd name="connsiteY10" fmla="*/ 438913 h 1225297"/>
              <a:gd name="connsiteX11" fmla="*/ 81687 w 1647749"/>
              <a:gd name="connsiteY11" fmla="*/ 398679 h 1225297"/>
              <a:gd name="connsiteX12" fmla="*/ 96317 w 1647749"/>
              <a:gd name="connsiteY12" fmla="*/ 365761 h 1225297"/>
              <a:gd name="connsiteX13" fmla="*/ 107290 w 1647749"/>
              <a:gd name="connsiteY13" fmla="*/ 354788 h 1225297"/>
              <a:gd name="connsiteX14" fmla="*/ 129235 w 1647749"/>
              <a:gd name="connsiteY14" fmla="*/ 351130 h 1225297"/>
              <a:gd name="connsiteX15" fmla="*/ 151181 w 1647749"/>
              <a:gd name="connsiteY15" fmla="*/ 354788 h 1225297"/>
              <a:gd name="connsiteX16" fmla="*/ 165811 w 1647749"/>
              <a:gd name="connsiteY16" fmla="*/ 343815 h 1225297"/>
              <a:gd name="connsiteX17" fmla="*/ 195072 w 1647749"/>
              <a:gd name="connsiteY17" fmla="*/ 343815 h 1225297"/>
              <a:gd name="connsiteX18" fmla="*/ 213360 w 1647749"/>
              <a:gd name="connsiteY18" fmla="*/ 343815 h 1225297"/>
              <a:gd name="connsiteX19" fmla="*/ 238963 w 1647749"/>
              <a:gd name="connsiteY19" fmla="*/ 343815 h 1225297"/>
              <a:gd name="connsiteX20" fmla="*/ 286512 w 1647749"/>
              <a:gd name="connsiteY20" fmla="*/ 340158 h 1225297"/>
              <a:gd name="connsiteX21" fmla="*/ 312115 w 1647749"/>
              <a:gd name="connsiteY21" fmla="*/ 340158 h 1225297"/>
              <a:gd name="connsiteX22" fmla="*/ 341376 w 1647749"/>
              <a:gd name="connsiteY22" fmla="*/ 354788 h 1225297"/>
              <a:gd name="connsiteX23" fmla="*/ 363322 w 1647749"/>
              <a:gd name="connsiteY23" fmla="*/ 358446 h 1225297"/>
              <a:gd name="connsiteX24" fmla="*/ 396240 w 1647749"/>
              <a:gd name="connsiteY24" fmla="*/ 358446 h 1225297"/>
              <a:gd name="connsiteX25" fmla="*/ 418186 w 1647749"/>
              <a:gd name="connsiteY25" fmla="*/ 351130 h 1225297"/>
              <a:gd name="connsiteX26" fmla="*/ 443789 w 1647749"/>
              <a:gd name="connsiteY26" fmla="*/ 343815 h 1225297"/>
              <a:gd name="connsiteX27" fmla="*/ 469392 w 1647749"/>
              <a:gd name="connsiteY27" fmla="*/ 340158 h 1225297"/>
              <a:gd name="connsiteX28" fmla="*/ 494995 w 1647749"/>
              <a:gd name="connsiteY28" fmla="*/ 321870 h 1225297"/>
              <a:gd name="connsiteX29" fmla="*/ 527914 w 1647749"/>
              <a:gd name="connsiteY29" fmla="*/ 303582 h 1225297"/>
              <a:gd name="connsiteX30" fmla="*/ 564490 w 1647749"/>
              <a:gd name="connsiteY30" fmla="*/ 292609 h 1225297"/>
              <a:gd name="connsiteX31" fmla="*/ 597408 w 1647749"/>
              <a:gd name="connsiteY31" fmla="*/ 270663 h 1225297"/>
              <a:gd name="connsiteX32" fmla="*/ 619354 w 1647749"/>
              <a:gd name="connsiteY32" fmla="*/ 256033 h 1225297"/>
              <a:gd name="connsiteX33" fmla="*/ 659587 w 1647749"/>
              <a:gd name="connsiteY33" fmla="*/ 230430 h 1225297"/>
              <a:gd name="connsiteX34" fmla="*/ 696163 w 1647749"/>
              <a:gd name="connsiteY34" fmla="*/ 212142 h 1225297"/>
              <a:gd name="connsiteX35" fmla="*/ 718109 w 1647749"/>
              <a:gd name="connsiteY35" fmla="*/ 193854 h 1225297"/>
              <a:gd name="connsiteX36" fmla="*/ 762000 w 1647749"/>
              <a:gd name="connsiteY36" fmla="*/ 171908 h 1225297"/>
              <a:gd name="connsiteX37" fmla="*/ 798576 w 1647749"/>
              <a:gd name="connsiteY37" fmla="*/ 146305 h 1225297"/>
              <a:gd name="connsiteX38" fmla="*/ 838810 w 1647749"/>
              <a:gd name="connsiteY38" fmla="*/ 128017 h 1225297"/>
              <a:gd name="connsiteX39" fmla="*/ 868071 w 1647749"/>
              <a:gd name="connsiteY39" fmla="*/ 113386 h 1225297"/>
              <a:gd name="connsiteX40" fmla="*/ 897331 w 1647749"/>
              <a:gd name="connsiteY40" fmla="*/ 95098 h 1225297"/>
              <a:gd name="connsiteX41" fmla="*/ 926592 w 1647749"/>
              <a:gd name="connsiteY41" fmla="*/ 76810 h 1225297"/>
              <a:gd name="connsiteX42" fmla="*/ 944880 w 1647749"/>
              <a:gd name="connsiteY42" fmla="*/ 62180 h 1225297"/>
              <a:gd name="connsiteX43" fmla="*/ 977799 w 1647749"/>
              <a:gd name="connsiteY43" fmla="*/ 36577 h 1225297"/>
              <a:gd name="connsiteX44" fmla="*/ 1014375 w 1647749"/>
              <a:gd name="connsiteY44" fmla="*/ 21946 h 1225297"/>
              <a:gd name="connsiteX45" fmla="*/ 1039978 w 1647749"/>
              <a:gd name="connsiteY45" fmla="*/ 7316 h 1225297"/>
              <a:gd name="connsiteX46" fmla="*/ 1050951 w 1647749"/>
              <a:gd name="connsiteY46" fmla="*/ 3658 h 1225297"/>
              <a:gd name="connsiteX47" fmla="*/ 1069239 w 1647749"/>
              <a:gd name="connsiteY47" fmla="*/ 3658 h 1225297"/>
              <a:gd name="connsiteX48" fmla="*/ 1087527 w 1647749"/>
              <a:gd name="connsiteY48" fmla="*/ 25604 h 1225297"/>
              <a:gd name="connsiteX49" fmla="*/ 1098499 w 1647749"/>
              <a:gd name="connsiteY49" fmla="*/ 51207 h 1225297"/>
              <a:gd name="connsiteX50" fmla="*/ 1116787 w 1647749"/>
              <a:gd name="connsiteY50" fmla="*/ 73153 h 1225297"/>
              <a:gd name="connsiteX51" fmla="*/ 1135075 w 1647749"/>
              <a:gd name="connsiteY51" fmla="*/ 102414 h 1225297"/>
              <a:gd name="connsiteX52" fmla="*/ 1153363 w 1647749"/>
              <a:gd name="connsiteY52" fmla="*/ 128017 h 1225297"/>
              <a:gd name="connsiteX53" fmla="*/ 1175309 w 1647749"/>
              <a:gd name="connsiteY53" fmla="*/ 157278 h 1225297"/>
              <a:gd name="connsiteX54" fmla="*/ 1186282 w 1647749"/>
              <a:gd name="connsiteY54" fmla="*/ 182881 h 1225297"/>
              <a:gd name="connsiteX55" fmla="*/ 1211885 w 1647749"/>
              <a:gd name="connsiteY55" fmla="*/ 204826 h 1225297"/>
              <a:gd name="connsiteX56" fmla="*/ 1244803 w 1647749"/>
              <a:gd name="connsiteY56" fmla="*/ 219457 h 1225297"/>
              <a:gd name="connsiteX57" fmla="*/ 1288695 w 1647749"/>
              <a:gd name="connsiteY57" fmla="*/ 234087 h 1225297"/>
              <a:gd name="connsiteX58" fmla="*/ 1339901 w 1647749"/>
              <a:gd name="connsiteY58" fmla="*/ 256033 h 1225297"/>
              <a:gd name="connsiteX59" fmla="*/ 1394765 w 1647749"/>
              <a:gd name="connsiteY59" fmla="*/ 270663 h 1225297"/>
              <a:gd name="connsiteX60" fmla="*/ 1424026 w 1647749"/>
              <a:gd name="connsiteY60" fmla="*/ 277978 h 1225297"/>
              <a:gd name="connsiteX61" fmla="*/ 1522781 w 1647749"/>
              <a:gd name="connsiteY61" fmla="*/ 321870 h 1225297"/>
              <a:gd name="connsiteX62" fmla="*/ 1526439 w 1647749"/>
              <a:gd name="connsiteY62" fmla="*/ 318212 h 1225297"/>
              <a:gd name="connsiteX63" fmla="*/ 1555699 w 1647749"/>
              <a:gd name="connsiteY63" fmla="*/ 314554 h 1225297"/>
              <a:gd name="connsiteX64" fmla="*/ 1599591 w 1647749"/>
              <a:gd name="connsiteY64" fmla="*/ 310897 h 1225297"/>
              <a:gd name="connsiteX65" fmla="*/ 1632509 w 1647749"/>
              <a:gd name="connsiteY65" fmla="*/ 310897 h 1225297"/>
              <a:gd name="connsiteX66" fmla="*/ 1636167 w 1647749"/>
              <a:gd name="connsiteY66" fmla="*/ 332842 h 1225297"/>
              <a:gd name="connsiteX67" fmla="*/ 1636167 w 1647749"/>
              <a:gd name="connsiteY67" fmla="*/ 332842 h 1225297"/>
              <a:gd name="connsiteX68" fmla="*/ 1643482 w 1647749"/>
              <a:gd name="connsiteY68" fmla="*/ 358446 h 1225297"/>
              <a:gd name="connsiteX69" fmla="*/ 1647139 w 1647749"/>
              <a:gd name="connsiteY69" fmla="*/ 380391 h 1225297"/>
              <a:gd name="connsiteX70" fmla="*/ 1639824 w 1647749"/>
              <a:gd name="connsiteY70" fmla="*/ 453543 h 1225297"/>
              <a:gd name="connsiteX71" fmla="*/ 1636167 w 1647749"/>
              <a:gd name="connsiteY71" fmla="*/ 493777 h 1225297"/>
              <a:gd name="connsiteX72" fmla="*/ 1639824 w 1647749"/>
              <a:gd name="connsiteY72" fmla="*/ 523038 h 1225297"/>
              <a:gd name="connsiteX73" fmla="*/ 1639824 w 1647749"/>
              <a:gd name="connsiteY73" fmla="*/ 563271 h 1225297"/>
              <a:gd name="connsiteX74" fmla="*/ 1636167 w 1647749"/>
              <a:gd name="connsiteY74" fmla="*/ 607162 h 1225297"/>
              <a:gd name="connsiteX75" fmla="*/ 1639824 w 1647749"/>
              <a:gd name="connsiteY75" fmla="*/ 764439 h 1225297"/>
              <a:gd name="connsiteX76" fmla="*/ 1636167 w 1647749"/>
              <a:gd name="connsiteY76" fmla="*/ 841249 h 1225297"/>
              <a:gd name="connsiteX77" fmla="*/ 1636167 w 1647749"/>
              <a:gd name="connsiteY77" fmla="*/ 877825 h 1225297"/>
              <a:gd name="connsiteX78" fmla="*/ 1636167 w 1647749"/>
              <a:gd name="connsiteY78" fmla="*/ 910743 h 1225297"/>
              <a:gd name="connsiteX79" fmla="*/ 1625194 w 1647749"/>
              <a:gd name="connsiteY79" fmla="*/ 940004 h 1225297"/>
              <a:gd name="connsiteX80" fmla="*/ 1614221 w 1647749"/>
              <a:gd name="connsiteY80" fmla="*/ 980238 h 1225297"/>
              <a:gd name="connsiteX81" fmla="*/ 1606906 w 1647749"/>
              <a:gd name="connsiteY81" fmla="*/ 1013156 h 1225297"/>
              <a:gd name="connsiteX82" fmla="*/ 1588618 w 1647749"/>
              <a:gd name="connsiteY82" fmla="*/ 1053390 h 1225297"/>
              <a:gd name="connsiteX83" fmla="*/ 1559357 w 1647749"/>
              <a:gd name="connsiteY83" fmla="*/ 1086308 h 1225297"/>
              <a:gd name="connsiteX84" fmla="*/ 1552042 w 1647749"/>
              <a:gd name="connsiteY84" fmla="*/ 1111911 h 1225297"/>
              <a:gd name="connsiteX85" fmla="*/ 1522781 w 1647749"/>
              <a:gd name="connsiteY85" fmla="*/ 1144830 h 1225297"/>
              <a:gd name="connsiteX86" fmla="*/ 1504493 w 1647749"/>
              <a:gd name="connsiteY86" fmla="*/ 1159460 h 1225297"/>
              <a:gd name="connsiteX87" fmla="*/ 1511808 w 1647749"/>
              <a:gd name="connsiteY87" fmla="*/ 1174090 h 1225297"/>
              <a:gd name="connsiteX88" fmla="*/ 1537411 w 1647749"/>
              <a:gd name="connsiteY88" fmla="*/ 1192378 h 1225297"/>
              <a:gd name="connsiteX89" fmla="*/ 1544727 w 1647749"/>
              <a:gd name="connsiteY89" fmla="*/ 1203351 h 1225297"/>
              <a:gd name="connsiteX90" fmla="*/ 1552042 w 1647749"/>
              <a:gd name="connsiteY90" fmla="*/ 1225297 h 122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647749" h="1225297">
                <a:moveTo>
                  <a:pt x="63399" y="731521"/>
                </a:moveTo>
                <a:cubicBezTo>
                  <a:pt x="80163" y="714147"/>
                  <a:pt x="96927" y="696774"/>
                  <a:pt x="99975" y="687630"/>
                </a:cubicBezTo>
                <a:cubicBezTo>
                  <a:pt x="103023" y="678486"/>
                  <a:pt x="91441" y="684582"/>
                  <a:pt x="81687" y="676657"/>
                </a:cubicBezTo>
                <a:cubicBezTo>
                  <a:pt x="71933" y="668732"/>
                  <a:pt x="52426" y="649835"/>
                  <a:pt x="41453" y="640081"/>
                </a:cubicBezTo>
                <a:cubicBezTo>
                  <a:pt x="30480" y="630327"/>
                  <a:pt x="21946" y="625450"/>
                  <a:pt x="15850" y="618135"/>
                </a:cubicBezTo>
                <a:cubicBezTo>
                  <a:pt x="9754" y="610820"/>
                  <a:pt x="7315" y="605334"/>
                  <a:pt x="4877" y="596190"/>
                </a:cubicBezTo>
                <a:cubicBezTo>
                  <a:pt x="2439" y="587046"/>
                  <a:pt x="0" y="574853"/>
                  <a:pt x="1219" y="563271"/>
                </a:cubicBezTo>
                <a:cubicBezTo>
                  <a:pt x="2438" y="551689"/>
                  <a:pt x="7925" y="537058"/>
                  <a:pt x="12192" y="526695"/>
                </a:cubicBezTo>
                <a:cubicBezTo>
                  <a:pt x="16459" y="516332"/>
                  <a:pt x="20727" y="509626"/>
                  <a:pt x="26823" y="501092"/>
                </a:cubicBezTo>
                <a:cubicBezTo>
                  <a:pt x="32919" y="492558"/>
                  <a:pt x="43282" y="485852"/>
                  <a:pt x="48768" y="475489"/>
                </a:cubicBezTo>
                <a:cubicBezTo>
                  <a:pt x="54254" y="465126"/>
                  <a:pt x="54255" y="451715"/>
                  <a:pt x="59741" y="438913"/>
                </a:cubicBezTo>
                <a:cubicBezTo>
                  <a:pt x="65228" y="426111"/>
                  <a:pt x="75591" y="410871"/>
                  <a:pt x="81687" y="398679"/>
                </a:cubicBezTo>
                <a:cubicBezTo>
                  <a:pt x="87783" y="386487"/>
                  <a:pt x="92050" y="373076"/>
                  <a:pt x="96317" y="365761"/>
                </a:cubicBezTo>
                <a:cubicBezTo>
                  <a:pt x="100584" y="358446"/>
                  <a:pt x="101804" y="357226"/>
                  <a:pt x="107290" y="354788"/>
                </a:cubicBezTo>
                <a:cubicBezTo>
                  <a:pt x="112776" y="352350"/>
                  <a:pt x="121920" y="351130"/>
                  <a:pt x="129235" y="351130"/>
                </a:cubicBezTo>
                <a:cubicBezTo>
                  <a:pt x="136550" y="351130"/>
                  <a:pt x="145085" y="356007"/>
                  <a:pt x="151181" y="354788"/>
                </a:cubicBezTo>
                <a:cubicBezTo>
                  <a:pt x="157277" y="353569"/>
                  <a:pt x="158496" y="345644"/>
                  <a:pt x="165811" y="343815"/>
                </a:cubicBezTo>
                <a:cubicBezTo>
                  <a:pt x="173126" y="341986"/>
                  <a:pt x="195072" y="343815"/>
                  <a:pt x="195072" y="343815"/>
                </a:cubicBezTo>
                <a:lnTo>
                  <a:pt x="213360" y="343815"/>
                </a:lnTo>
                <a:cubicBezTo>
                  <a:pt x="220675" y="343815"/>
                  <a:pt x="226771" y="344424"/>
                  <a:pt x="238963" y="343815"/>
                </a:cubicBezTo>
                <a:cubicBezTo>
                  <a:pt x="251155" y="343206"/>
                  <a:pt x="274320" y="340767"/>
                  <a:pt x="286512" y="340158"/>
                </a:cubicBezTo>
                <a:cubicBezTo>
                  <a:pt x="298704" y="339549"/>
                  <a:pt x="302971" y="337720"/>
                  <a:pt x="312115" y="340158"/>
                </a:cubicBezTo>
                <a:cubicBezTo>
                  <a:pt x="321259" y="342596"/>
                  <a:pt x="332842" y="351740"/>
                  <a:pt x="341376" y="354788"/>
                </a:cubicBezTo>
                <a:cubicBezTo>
                  <a:pt x="349910" y="357836"/>
                  <a:pt x="354178" y="357836"/>
                  <a:pt x="363322" y="358446"/>
                </a:cubicBezTo>
                <a:cubicBezTo>
                  <a:pt x="372466" y="359056"/>
                  <a:pt x="387096" y="359665"/>
                  <a:pt x="396240" y="358446"/>
                </a:cubicBezTo>
                <a:cubicBezTo>
                  <a:pt x="405384" y="357227"/>
                  <a:pt x="410261" y="353568"/>
                  <a:pt x="418186" y="351130"/>
                </a:cubicBezTo>
                <a:cubicBezTo>
                  <a:pt x="426111" y="348692"/>
                  <a:pt x="435255" y="345644"/>
                  <a:pt x="443789" y="343815"/>
                </a:cubicBezTo>
                <a:cubicBezTo>
                  <a:pt x="452323" y="341986"/>
                  <a:pt x="460858" y="343815"/>
                  <a:pt x="469392" y="340158"/>
                </a:cubicBezTo>
                <a:cubicBezTo>
                  <a:pt x="477926" y="336501"/>
                  <a:pt x="485241" y="327966"/>
                  <a:pt x="494995" y="321870"/>
                </a:cubicBezTo>
                <a:cubicBezTo>
                  <a:pt x="504749" y="315774"/>
                  <a:pt x="516332" y="308459"/>
                  <a:pt x="527914" y="303582"/>
                </a:cubicBezTo>
                <a:cubicBezTo>
                  <a:pt x="539496" y="298705"/>
                  <a:pt x="552908" y="298096"/>
                  <a:pt x="564490" y="292609"/>
                </a:cubicBezTo>
                <a:cubicBezTo>
                  <a:pt x="576072" y="287123"/>
                  <a:pt x="597408" y="270663"/>
                  <a:pt x="597408" y="270663"/>
                </a:cubicBezTo>
                <a:cubicBezTo>
                  <a:pt x="606552" y="264567"/>
                  <a:pt x="608991" y="262739"/>
                  <a:pt x="619354" y="256033"/>
                </a:cubicBezTo>
                <a:cubicBezTo>
                  <a:pt x="629717" y="249328"/>
                  <a:pt x="646786" y="237745"/>
                  <a:pt x="659587" y="230430"/>
                </a:cubicBezTo>
                <a:cubicBezTo>
                  <a:pt x="672389" y="223115"/>
                  <a:pt x="686409" y="218238"/>
                  <a:pt x="696163" y="212142"/>
                </a:cubicBezTo>
                <a:cubicBezTo>
                  <a:pt x="705917" y="206046"/>
                  <a:pt x="707136" y="200560"/>
                  <a:pt x="718109" y="193854"/>
                </a:cubicBezTo>
                <a:cubicBezTo>
                  <a:pt x="729082" y="187148"/>
                  <a:pt x="748589" y="179833"/>
                  <a:pt x="762000" y="171908"/>
                </a:cubicBezTo>
                <a:cubicBezTo>
                  <a:pt x="775411" y="163983"/>
                  <a:pt x="785774" y="153620"/>
                  <a:pt x="798576" y="146305"/>
                </a:cubicBezTo>
                <a:cubicBezTo>
                  <a:pt x="811378" y="138990"/>
                  <a:pt x="827228" y="133504"/>
                  <a:pt x="838810" y="128017"/>
                </a:cubicBezTo>
                <a:cubicBezTo>
                  <a:pt x="850393" y="122531"/>
                  <a:pt x="858318" y="118873"/>
                  <a:pt x="868071" y="113386"/>
                </a:cubicBezTo>
                <a:cubicBezTo>
                  <a:pt x="877825" y="107900"/>
                  <a:pt x="897331" y="95098"/>
                  <a:pt x="897331" y="95098"/>
                </a:cubicBezTo>
                <a:cubicBezTo>
                  <a:pt x="907084" y="89002"/>
                  <a:pt x="918667" y="82296"/>
                  <a:pt x="926592" y="76810"/>
                </a:cubicBezTo>
                <a:cubicBezTo>
                  <a:pt x="934517" y="71324"/>
                  <a:pt x="944880" y="62180"/>
                  <a:pt x="944880" y="62180"/>
                </a:cubicBezTo>
                <a:cubicBezTo>
                  <a:pt x="953415" y="55475"/>
                  <a:pt x="966217" y="43283"/>
                  <a:pt x="977799" y="36577"/>
                </a:cubicBezTo>
                <a:cubicBezTo>
                  <a:pt x="989381" y="29871"/>
                  <a:pt x="1004012" y="26823"/>
                  <a:pt x="1014375" y="21946"/>
                </a:cubicBezTo>
                <a:cubicBezTo>
                  <a:pt x="1024738" y="17069"/>
                  <a:pt x="1033882" y="10364"/>
                  <a:pt x="1039978" y="7316"/>
                </a:cubicBezTo>
                <a:cubicBezTo>
                  <a:pt x="1046074" y="4268"/>
                  <a:pt x="1046074" y="4268"/>
                  <a:pt x="1050951" y="3658"/>
                </a:cubicBezTo>
                <a:cubicBezTo>
                  <a:pt x="1055828" y="3048"/>
                  <a:pt x="1063143" y="0"/>
                  <a:pt x="1069239" y="3658"/>
                </a:cubicBezTo>
                <a:cubicBezTo>
                  <a:pt x="1075335" y="7316"/>
                  <a:pt x="1082650" y="17679"/>
                  <a:pt x="1087527" y="25604"/>
                </a:cubicBezTo>
                <a:cubicBezTo>
                  <a:pt x="1092404" y="33529"/>
                  <a:pt x="1093622" y="43282"/>
                  <a:pt x="1098499" y="51207"/>
                </a:cubicBezTo>
                <a:cubicBezTo>
                  <a:pt x="1103376" y="59132"/>
                  <a:pt x="1110691" y="64618"/>
                  <a:pt x="1116787" y="73153"/>
                </a:cubicBezTo>
                <a:cubicBezTo>
                  <a:pt x="1122883" y="81688"/>
                  <a:pt x="1128979" y="93270"/>
                  <a:pt x="1135075" y="102414"/>
                </a:cubicBezTo>
                <a:cubicBezTo>
                  <a:pt x="1141171" y="111558"/>
                  <a:pt x="1146657" y="118873"/>
                  <a:pt x="1153363" y="128017"/>
                </a:cubicBezTo>
                <a:cubicBezTo>
                  <a:pt x="1160069" y="137161"/>
                  <a:pt x="1169823" y="148134"/>
                  <a:pt x="1175309" y="157278"/>
                </a:cubicBezTo>
                <a:cubicBezTo>
                  <a:pt x="1180796" y="166422"/>
                  <a:pt x="1180186" y="174956"/>
                  <a:pt x="1186282" y="182881"/>
                </a:cubicBezTo>
                <a:cubicBezTo>
                  <a:pt x="1192378" y="190806"/>
                  <a:pt x="1202132" y="198730"/>
                  <a:pt x="1211885" y="204826"/>
                </a:cubicBezTo>
                <a:cubicBezTo>
                  <a:pt x="1221638" y="210922"/>
                  <a:pt x="1232001" y="214580"/>
                  <a:pt x="1244803" y="219457"/>
                </a:cubicBezTo>
                <a:cubicBezTo>
                  <a:pt x="1257605" y="224334"/>
                  <a:pt x="1272845" y="227991"/>
                  <a:pt x="1288695" y="234087"/>
                </a:cubicBezTo>
                <a:cubicBezTo>
                  <a:pt x="1304545" y="240183"/>
                  <a:pt x="1322223" y="249937"/>
                  <a:pt x="1339901" y="256033"/>
                </a:cubicBezTo>
                <a:cubicBezTo>
                  <a:pt x="1357579" y="262129"/>
                  <a:pt x="1380744" y="267006"/>
                  <a:pt x="1394765" y="270663"/>
                </a:cubicBezTo>
                <a:cubicBezTo>
                  <a:pt x="1408786" y="274321"/>
                  <a:pt x="1402690" y="269443"/>
                  <a:pt x="1424026" y="277978"/>
                </a:cubicBezTo>
                <a:cubicBezTo>
                  <a:pt x="1445362" y="286513"/>
                  <a:pt x="1505712" y="315164"/>
                  <a:pt x="1522781" y="321870"/>
                </a:cubicBezTo>
                <a:cubicBezTo>
                  <a:pt x="1539850" y="328576"/>
                  <a:pt x="1520953" y="319431"/>
                  <a:pt x="1526439" y="318212"/>
                </a:cubicBezTo>
                <a:cubicBezTo>
                  <a:pt x="1531925" y="316993"/>
                  <a:pt x="1543507" y="315773"/>
                  <a:pt x="1555699" y="314554"/>
                </a:cubicBezTo>
                <a:cubicBezTo>
                  <a:pt x="1567891" y="313335"/>
                  <a:pt x="1586789" y="311506"/>
                  <a:pt x="1599591" y="310897"/>
                </a:cubicBezTo>
                <a:cubicBezTo>
                  <a:pt x="1612393" y="310288"/>
                  <a:pt x="1626413" y="307240"/>
                  <a:pt x="1632509" y="310897"/>
                </a:cubicBezTo>
                <a:cubicBezTo>
                  <a:pt x="1638605" y="314554"/>
                  <a:pt x="1636167" y="332842"/>
                  <a:pt x="1636167" y="332842"/>
                </a:cubicBezTo>
                <a:lnTo>
                  <a:pt x="1636167" y="332842"/>
                </a:lnTo>
                <a:cubicBezTo>
                  <a:pt x="1637386" y="337109"/>
                  <a:pt x="1641653" y="350521"/>
                  <a:pt x="1643482" y="358446"/>
                </a:cubicBezTo>
                <a:cubicBezTo>
                  <a:pt x="1645311" y="366371"/>
                  <a:pt x="1647749" y="364542"/>
                  <a:pt x="1647139" y="380391"/>
                </a:cubicBezTo>
                <a:cubicBezTo>
                  <a:pt x="1646529" y="396240"/>
                  <a:pt x="1641653" y="434646"/>
                  <a:pt x="1639824" y="453543"/>
                </a:cubicBezTo>
                <a:cubicBezTo>
                  <a:pt x="1637995" y="472440"/>
                  <a:pt x="1636167" y="482195"/>
                  <a:pt x="1636167" y="493777"/>
                </a:cubicBezTo>
                <a:cubicBezTo>
                  <a:pt x="1636167" y="505359"/>
                  <a:pt x="1639215" y="511456"/>
                  <a:pt x="1639824" y="523038"/>
                </a:cubicBezTo>
                <a:cubicBezTo>
                  <a:pt x="1640434" y="534620"/>
                  <a:pt x="1640433" y="549250"/>
                  <a:pt x="1639824" y="563271"/>
                </a:cubicBezTo>
                <a:cubicBezTo>
                  <a:pt x="1639215" y="577292"/>
                  <a:pt x="1636167" y="573634"/>
                  <a:pt x="1636167" y="607162"/>
                </a:cubicBezTo>
                <a:cubicBezTo>
                  <a:pt x="1636167" y="640690"/>
                  <a:pt x="1639824" y="725425"/>
                  <a:pt x="1639824" y="764439"/>
                </a:cubicBezTo>
                <a:cubicBezTo>
                  <a:pt x="1639824" y="803453"/>
                  <a:pt x="1636776" y="822351"/>
                  <a:pt x="1636167" y="841249"/>
                </a:cubicBezTo>
                <a:cubicBezTo>
                  <a:pt x="1635558" y="860147"/>
                  <a:pt x="1636167" y="877825"/>
                  <a:pt x="1636167" y="877825"/>
                </a:cubicBezTo>
                <a:cubicBezTo>
                  <a:pt x="1636167" y="889407"/>
                  <a:pt x="1637996" y="900380"/>
                  <a:pt x="1636167" y="910743"/>
                </a:cubicBezTo>
                <a:cubicBezTo>
                  <a:pt x="1634338" y="921106"/>
                  <a:pt x="1628852" y="928422"/>
                  <a:pt x="1625194" y="940004"/>
                </a:cubicBezTo>
                <a:cubicBezTo>
                  <a:pt x="1621536" y="951586"/>
                  <a:pt x="1617269" y="968046"/>
                  <a:pt x="1614221" y="980238"/>
                </a:cubicBezTo>
                <a:cubicBezTo>
                  <a:pt x="1611173" y="992430"/>
                  <a:pt x="1611173" y="1000964"/>
                  <a:pt x="1606906" y="1013156"/>
                </a:cubicBezTo>
                <a:cubicBezTo>
                  <a:pt x="1602639" y="1025348"/>
                  <a:pt x="1596543" y="1041198"/>
                  <a:pt x="1588618" y="1053390"/>
                </a:cubicBezTo>
                <a:cubicBezTo>
                  <a:pt x="1580693" y="1065582"/>
                  <a:pt x="1565453" y="1076555"/>
                  <a:pt x="1559357" y="1086308"/>
                </a:cubicBezTo>
                <a:cubicBezTo>
                  <a:pt x="1553261" y="1096061"/>
                  <a:pt x="1558138" y="1102157"/>
                  <a:pt x="1552042" y="1111911"/>
                </a:cubicBezTo>
                <a:cubicBezTo>
                  <a:pt x="1545946" y="1121665"/>
                  <a:pt x="1530706" y="1136905"/>
                  <a:pt x="1522781" y="1144830"/>
                </a:cubicBezTo>
                <a:cubicBezTo>
                  <a:pt x="1514856" y="1152755"/>
                  <a:pt x="1506322" y="1154583"/>
                  <a:pt x="1504493" y="1159460"/>
                </a:cubicBezTo>
                <a:cubicBezTo>
                  <a:pt x="1502664" y="1164337"/>
                  <a:pt x="1506322" y="1168604"/>
                  <a:pt x="1511808" y="1174090"/>
                </a:cubicBezTo>
                <a:cubicBezTo>
                  <a:pt x="1517294" y="1179576"/>
                  <a:pt x="1531925" y="1187501"/>
                  <a:pt x="1537411" y="1192378"/>
                </a:cubicBezTo>
                <a:cubicBezTo>
                  <a:pt x="1542898" y="1197255"/>
                  <a:pt x="1542289" y="1197865"/>
                  <a:pt x="1544727" y="1203351"/>
                </a:cubicBezTo>
                <a:cubicBezTo>
                  <a:pt x="1547165" y="1208837"/>
                  <a:pt x="1552042" y="1225297"/>
                  <a:pt x="1552042" y="1225297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95600" y="2362200"/>
            <a:ext cx="359124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JCT. TO LUNA LIBERTAD,ABULOG,CAGAYAN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6" name="Straight Arrow Connector 25"/>
          <p:cNvCxnSpPr>
            <a:stCxn id="22" idx="2"/>
          </p:cNvCxnSpPr>
          <p:nvPr/>
        </p:nvCxnSpPr>
        <p:spPr>
          <a:xfrm>
            <a:off x="4691220" y="2669977"/>
            <a:ext cx="2471580" cy="53042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613712" y="1981200"/>
            <a:ext cx="15302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1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JCT. TO FLORA AYAGA,LUCBAN, ABULOG,CAGAYAN</a:t>
            </a:r>
            <a:endParaRPr lang="en-US" sz="1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9" name="Straight Arrow Connector 28"/>
          <p:cNvCxnSpPr>
            <a:stCxn id="27" idx="2"/>
          </p:cNvCxnSpPr>
          <p:nvPr/>
        </p:nvCxnSpPr>
        <p:spPr>
          <a:xfrm flipH="1">
            <a:off x="7772400" y="2627531"/>
            <a:ext cx="606456" cy="95386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8246150" y="4737502"/>
            <a:ext cx="320661" cy="2110154"/>
          </a:xfrm>
          <a:custGeom>
            <a:avLst/>
            <a:gdLst>
              <a:gd name="connsiteX0" fmla="*/ 182053 w 320661"/>
              <a:gd name="connsiteY0" fmla="*/ 2110154 h 2110154"/>
              <a:gd name="connsiteX1" fmla="*/ 198603 w 320661"/>
              <a:gd name="connsiteY1" fmla="*/ 2023265 h 2110154"/>
              <a:gd name="connsiteX2" fmla="*/ 219291 w 320661"/>
              <a:gd name="connsiteY2" fmla="*/ 1915689 h 2110154"/>
              <a:gd name="connsiteX3" fmla="*/ 227566 w 320661"/>
              <a:gd name="connsiteY3" fmla="*/ 1895001 h 2110154"/>
              <a:gd name="connsiteX4" fmla="*/ 252391 w 320661"/>
              <a:gd name="connsiteY4" fmla="*/ 1812250 h 2110154"/>
              <a:gd name="connsiteX5" fmla="*/ 277217 w 320661"/>
              <a:gd name="connsiteY5" fmla="*/ 1737774 h 2110154"/>
              <a:gd name="connsiteX6" fmla="*/ 306179 w 320661"/>
              <a:gd name="connsiteY6" fmla="*/ 1663298 h 2110154"/>
              <a:gd name="connsiteX7" fmla="*/ 306179 w 320661"/>
              <a:gd name="connsiteY7" fmla="*/ 1559859 h 2110154"/>
              <a:gd name="connsiteX8" fmla="*/ 306179 w 320661"/>
              <a:gd name="connsiteY8" fmla="*/ 1427457 h 2110154"/>
              <a:gd name="connsiteX9" fmla="*/ 293767 w 320661"/>
              <a:gd name="connsiteY9" fmla="*/ 1179204 h 2110154"/>
              <a:gd name="connsiteX10" fmla="*/ 302042 w 320661"/>
              <a:gd name="connsiteY10" fmla="*/ 1055077 h 2110154"/>
              <a:gd name="connsiteX11" fmla="*/ 306179 w 320661"/>
              <a:gd name="connsiteY11" fmla="*/ 955776 h 2110154"/>
              <a:gd name="connsiteX12" fmla="*/ 310317 w 320661"/>
              <a:gd name="connsiteY12" fmla="*/ 877162 h 2110154"/>
              <a:gd name="connsiteX13" fmla="*/ 318592 w 320661"/>
              <a:gd name="connsiteY13" fmla="*/ 810961 h 2110154"/>
              <a:gd name="connsiteX14" fmla="*/ 297904 w 320661"/>
              <a:gd name="connsiteY14" fmla="*/ 682697 h 2110154"/>
              <a:gd name="connsiteX15" fmla="*/ 260666 w 320661"/>
              <a:gd name="connsiteY15" fmla="*/ 608221 h 2110154"/>
              <a:gd name="connsiteX16" fmla="*/ 235841 w 320661"/>
              <a:gd name="connsiteY16" fmla="*/ 542020 h 2110154"/>
              <a:gd name="connsiteX17" fmla="*/ 211016 w 320661"/>
              <a:gd name="connsiteY17" fmla="*/ 496507 h 2110154"/>
              <a:gd name="connsiteX18" fmla="*/ 173778 w 320661"/>
              <a:gd name="connsiteY18" fmla="*/ 455131 h 2110154"/>
              <a:gd name="connsiteX19" fmla="*/ 153090 w 320661"/>
              <a:gd name="connsiteY19" fmla="*/ 384793 h 2110154"/>
              <a:gd name="connsiteX20" fmla="*/ 128264 w 320661"/>
              <a:gd name="connsiteY20" fmla="*/ 302042 h 2110154"/>
              <a:gd name="connsiteX21" fmla="*/ 82751 w 320661"/>
              <a:gd name="connsiteY21" fmla="*/ 190328 h 2110154"/>
              <a:gd name="connsiteX22" fmla="*/ 66201 w 320661"/>
              <a:gd name="connsiteY22" fmla="*/ 144815 h 2110154"/>
              <a:gd name="connsiteX23" fmla="*/ 41376 w 320661"/>
              <a:gd name="connsiteY23" fmla="*/ 95164 h 2110154"/>
              <a:gd name="connsiteX24" fmla="*/ 20688 w 320661"/>
              <a:gd name="connsiteY24" fmla="*/ 41376 h 2110154"/>
              <a:gd name="connsiteX25" fmla="*/ 0 w 320661"/>
              <a:gd name="connsiteY25" fmla="*/ 0 h 2110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0661" h="2110154">
                <a:moveTo>
                  <a:pt x="182053" y="2110154"/>
                </a:moveTo>
                <a:cubicBezTo>
                  <a:pt x="187225" y="2082915"/>
                  <a:pt x="192397" y="2055676"/>
                  <a:pt x="198603" y="2023265"/>
                </a:cubicBezTo>
                <a:cubicBezTo>
                  <a:pt x="204809" y="1990854"/>
                  <a:pt x="214464" y="1937066"/>
                  <a:pt x="219291" y="1915689"/>
                </a:cubicBezTo>
                <a:cubicBezTo>
                  <a:pt x="224118" y="1894312"/>
                  <a:pt x="222049" y="1912241"/>
                  <a:pt x="227566" y="1895001"/>
                </a:cubicBezTo>
                <a:cubicBezTo>
                  <a:pt x="233083" y="1877761"/>
                  <a:pt x="244116" y="1838454"/>
                  <a:pt x="252391" y="1812250"/>
                </a:cubicBezTo>
                <a:cubicBezTo>
                  <a:pt x="260666" y="1786046"/>
                  <a:pt x="268252" y="1762599"/>
                  <a:pt x="277217" y="1737774"/>
                </a:cubicBezTo>
                <a:cubicBezTo>
                  <a:pt x="286182" y="1712949"/>
                  <a:pt x="301352" y="1692950"/>
                  <a:pt x="306179" y="1663298"/>
                </a:cubicBezTo>
                <a:cubicBezTo>
                  <a:pt x="311006" y="1633646"/>
                  <a:pt x="306179" y="1559859"/>
                  <a:pt x="306179" y="1559859"/>
                </a:cubicBezTo>
                <a:cubicBezTo>
                  <a:pt x="306179" y="1520552"/>
                  <a:pt x="308248" y="1490899"/>
                  <a:pt x="306179" y="1427457"/>
                </a:cubicBezTo>
                <a:cubicBezTo>
                  <a:pt x="304110" y="1364015"/>
                  <a:pt x="294456" y="1241267"/>
                  <a:pt x="293767" y="1179204"/>
                </a:cubicBezTo>
                <a:cubicBezTo>
                  <a:pt x="293078" y="1117141"/>
                  <a:pt x="299973" y="1092315"/>
                  <a:pt x="302042" y="1055077"/>
                </a:cubicBezTo>
                <a:cubicBezTo>
                  <a:pt x="304111" y="1017839"/>
                  <a:pt x="304800" y="985428"/>
                  <a:pt x="306179" y="955776"/>
                </a:cubicBezTo>
                <a:cubicBezTo>
                  <a:pt x="307558" y="926124"/>
                  <a:pt x="308248" y="901298"/>
                  <a:pt x="310317" y="877162"/>
                </a:cubicBezTo>
                <a:cubicBezTo>
                  <a:pt x="312386" y="853026"/>
                  <a:pt x="320661" y="843372"/>
                  <a:pt x="318592" y="810961"/>
                </a:cubicBezTo>
                <a:cubicBezTo>
                  <a:pt x="316523" y="778550"/>
                  <a:pt x="307558" y="716487"/>
                  <a:pt x="297904" y="682697"/>
                </a:cubicBezTo>
                <a:cubicBezTo>
                  <a:pt x="288250" y="648907"/>
                  <a:pt x="271010" y="631667"/>
                  <a:pt x="260666" y="608221"/>
                </a:cubicBezTo>
                <a:cubicBezTo>
                  <a:pt x="250322" y="584775"/>
                  <a:pt x="244116" y="560639"/>
                  <a:pt x="235841" y="542020"/>
                </a:cubicBezTo>
                <a:cubicBezTo>
                  <a:pt x="227566" y="523401"/>
                  <a:pt x="221360" y="510988"/>
                  <a:pt x="211016" y="496507"/>
                </a:cubicBezTo>
                <a:cubicBezTo>
                  <a:pt x="200672" y="482026"/>
                  <a:pt x="183432" y="473750"/>
                  <a:pt x="173778" y="455131"/>
                </a:cubicBezTo>
                <a:cubicBezTo>
                  <a:pt x="164124" y="436512"/>
                  <a:pt x="160676" y="410308"/>
                  <a:pt x="153090" y="384793"/>
                </a:cubicBezTo>
                <a:cubicBezTo>
                  <a:pt x="145504" y="359278"/>
                  <a:pt x="139987" y="334453"/>
                  <a:pt x="128264" y="302042"/>
                </a:cubicBezTo>
                <a:cubicBezTo>
                  <a:pt x="116541" y="269631"/>
                  <a:pt x="93095" y="216532"/>
                  <a:pt x="82751" y="190328"/>
                </a:cubicBezTo>
                <a:cubicBezTo>
                  <a:pt x="72407" y="164124"/>
                  <a:pt x="73097" y="160676"/>
                  <a:pt x="66201" y="144815"/>
                </a:cubicBezTo>
                <a:cubicBezTo>
                  <a:pt x="59305" y="128954"/>
                  <a:pt x="48961" y="112404"/>
                  <a:pt x="41376" y="95164"/>
                </a:cubicBezTo>
                <a:cubicBezTo>
                  <a:pt x="33791" y="77924"/>
                  <a:pt x="27584" y="57237"/>
                  <a:pt x="20688" y="41376"/>
                </a:cubicBezTo>
                <a:cubicBezTo>
                  <a:pt x="13792" y="25515"/>
                  <a:pt x="0" y="0"/>
                  <a:pt x="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6204005" y="2729948"/>
            <a:ext cx="2041498" cy="1997102"/>
          </a:xfrm>
          <a:custGeom>
            <a:avLst/>
            <a:gdLst>
              <a:gd name="connsiteX0" fmla="*/ 2041498 w 2041498"/>
              <a:gd name="connsiteY0" fmla="*/ 1997102 h 1997102"/>
              <a:gd name="connsiteX1" fmla="*/ 2013668 w 2041498"/>
              <a:gd name="connsiteY1" fmla="*/ 1929516 h 1997102"/>
              <a:gd name="connsiteX2" fmla="*/ 1993790 w 2041498"/>
              <a:gd name="connsiteY2" fmla="*/ 1865906 h 1997102"/>
              <a:gd name="connsiteX3" fmla="*/ 1973912 w 2041498"/>
              <a:gd name="connsiteY3" fmla="*/ 1810247 h 1997102"/>
              <a:gd name="connsiteX4" fmla="*/ 1958009 w 2041498"/>
              <a:gd name="connsiteY4" fmla="*/ 1754588 h 1997102"/>
              <a:gd name="connsiteX5" fmla="*/ 1930179 w 2041498"/>
              <a:gd name="connsiteY5" fmla="*/ 1683026 h 1997102"/>
              <a:gd name="connsiteX6" fmla="*/ 1914277 w 2041498"/>
              <a:gd name="connsiteY6" fmla="*/ 1635318 h 1997102"/>
              <a:gd name="connsiteX7" fmla="*/ 1882472 w 2041498"/>
              <a:gd name="connsiteY7" fmla="*/ 1555805 h 1997102"/>
              <a:gd name="connsiteX8" fmla="*/ 1850666 w 2041498"/>
              <a:gd name="connsiteY8" fmla="*/ 1472316 h 1997102"/>
              <a:gd name="connsiteX9" fmla="*/ 1842715 w 2041498"/>
              <a:gd name="connsiteY9" fmla="*/ 1452438 h 1997102"/>
              <a:gd name="connsiteX10" fmla="*/ 1830788 w 2041498"/>
              <a:gd name="connsiteY10" fmla="*/ 1416657 h 1997102"/>
              <a:gd name="connsiteX11" fmla="*/ 1802958 w 2041498"/>
              <a:gd name="connsiteY11" fmla="*/ 1364974 h 1997102"/>
              <a:gd name="connsiteX12" fmla="*/ 1755251 w 2041498"/>
              <a:gd name="connsiteY12" fmla="*/ 1341120 h 1997102"/>
              <a:gd name="connsiteX13" fmla="*/ 1727421 w 2041498"/>
              <a:gd name="connsiteY13" fmla="*/ 1325217 h 1997102"/>
              <a:gd name="connsiteX14" fmla="*/ 1659835 w 2041498"/>
              <a:gd name="connsiteY14" fmla="*/ 1301363 h 1997102"/>
              <a:gd name="connsiteX15" fmla="*/ 1592249 w 2041498"/>
              <a:gd name="connsiteY15" fmla="*/ 1281485 h 1997102"/>
              <a:gd name="connsiteX16" fmla="*/ 1528638 w 2041498"/>
              <a:gd name="connsiteY16" fmla="*/ 1245704 h 1997102"/>
              <a:gd name="connsiteX17" fmla="*/ 1469004 w 2041498"/>
              <a:gd name="connsiteY17" fmla="*/ 1213899 h 1997102"/>
              <a:gd name="connsiteX18" fmla="*/ 1409369 w 2041498"/>
              <a:gd name="connsiteY18" fmla="*/ 1178118 h 1997102"/>
              <a:gd name="connsiteX19" fmla="*/ 1357685 w 2041498"/>
              <a:gd name="connsiteY19" fmla="*/ 1138362 h 1997102"/>
              <a:gd name="connsiteX20" fmla="*/ 1313953 w 2041498"/>
              <a:gd name="connsiteY20" fmla="*/ 1118483 h 1997102"/>
              <a:gd name="connsiteX21" fmla="*/ 1238416 w 2041498"/>
              <a:gd name="connsiteY21" fmla="*/ 1070775 h 1997102"/>
              <a:gd name="connsiteX22" fmla="*/ 1158903 w 2041498"/>
              <a:gd name="connsiteY22" fmla="*/ 1034995 h 1997102"/>
              <a:gd name="connsiteX23" fmla="*/ 1119146 w 2041498"/>
              <a:gd name="connsiteY23" fmla="*/ 1007165 h 1997102"/>
              <a:gd name="connsiteX24" fmla="*/ 1067463 w 2041498"/>
              <a:gd name="connsiteY24" fmla="*/ 975360 h 1997102"/>
              <a:gd name="connsiteX25" fmla="*/ 1011804 w 2041498"/>
              <a:gd name="connsiteY25" fmla="*/ 935603 h 1997102"/>
              <a:gd name="connsiteX26" fmla="*/ 960120 w 2041498"/>
              <a:gd name="connsiteY26" fmla="*/ 895847 h 1997102"/>
              <a:gd name="connsiteX27" fmla="*/ 976023 w 2041498"/>
              <a:gd name="connsiteY27" fmla="*/ 887895 h 1997102"/>
              <a:gd name="connsiteX28" fmla="*/ 936266 w 2041498"/>
              <a:gd name="connsiteY28" fmla="*/ 840188 h 1997102"/>
              <a:gd name="connsiteX29" fmla="*/ 892534 w 2041498"/>
              <a:gd name="connsiteY29" fmla="*/ 800431 h 1997102"/>
              <a:gd name="connsiteX30" fmla="*/ 836875 w 2041498"/>
              <a:gd name="connsiteY30" fmla="*/ 760675 h 1997102"/>
              <a:gd name="connsiteX31" fmla="*/ 797118 w 2041498"/>
              <a:gd name="connsiteY31" fmla="*/ 724894 h 1997102"/>
              <a:gd name="connsiteX32" fmla="*/ 793143 w 2041498"/>
              <a:gd name="connsiteY32" fmla="*/ 689113 h 1997102"/>
              <a:gd name="connsiteX33" fmla="*/ 765313 w 2041498"/>
              <a:gd name="connsiteY33" fmla="*/ 645381 h 1997102"/>
              <a:gd name="connsiteX34" fmla="*/ 681825 w 2041498"/>
              <a:gd name="connsiteY34" fmla="*/ 589722 h 1997102"/>
              <a:gd name="connsiteX35" fmla="*/ 618214 w 2041498"/>
              <a:gd name="connsiteY35" fmla="*/ 538038 h 1997102"/>
              <a:gd name="connsiteX36" fmla="*/ 475091 w 2041498"/>
              <a:gd name="connsiteY36" fmla="*/ 410817 h 1997102"/>
              <a:gd name="connsiteX37" fmla="*/ 419432 w 2041498"/>
              <a:gd name="connsiteY37" fmla="*/ 355158 h 1997102"/>
              <a:gd name="connsiteX38" fmla="*/ 300162 w 2041498"/>
              <a:gd name="connsiteY38" fmla="*/ 263718 h 1997102"/>
              <a:gd name="connsiteX39" fmla="*/ 212698 w 2041498"/>
              <a:gd name="connsiteY39" fmla="*/ 172278 h 1997102"/>
              <a:gd name="connsiteX40" fmla="*/ 149087 w 2041498"/>
              <a:gd name="connsiteY40" fmla="*/ 116619 h 1997102"/>
              <a:gd name="connsiteX41" fmla="*/ 61623 w 2041498"/>
              <a:gd name="connsiteY41" fmla="*/ 33130 h 1997102"/>
              <a:gd name="connsiteX42" fmla="*/ 9939 w 2041498"/>
              <a:gd name="connsiteY42" fmla="*/ 5301 h 1997102"/>
              <a:gd name="connsiteX43" fmla="*/ 1988 w 2041498"/>
              <a:gd name="connsiteY43" fmla="*/ 1325 h 199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041498" h="1997102">
                <a:moveTo>
                  <a:pt x="2041498" y="1997102"/>
                </a:moveTo>
                <a:cubicBezTo>
                  <a:pt x="2031558" y="1974242"/>
                  <a:pt x="2021619" y="1951382"/>
                  <a:pt x="2013668" y="1929516"/>
                </a:cubicBezTo>
                <a:cubicBezTo>
                  <a:pt x="2005717" y="1907650"/>
                  <a:pt x="2000416" y="1885784"/>
                  <a:pt x="1993790" y="1865906"/>
                </a:cubicBezTo>
                <a:cubicBezTo>
                  <a:pt x="1987164" y="1846028"/>
                  <a:pt x="1979876" y="1828800"/>
                  <a:pt x="1973912" y="1810247"/>
                </a:cubicBezTo>
                <a:cubicBezTo>
                  <a:pt x="1967949" y="1791694"/>
                  <a:pt x="1965298" y="1775791"/>
                  <a:pt x="1958009" y="1754588"/>
                </a:cubicBezTo>
                <a:cubicBezTo>
                  <a:pt x="1950720" y="1733385"/>
                  <a:pt x="1937468" y="1702904"/>
                  <a:pt x="1930179" y="1683026"/>
                </a:cubicBezTo>
                <a:cubicBezTo>
                  <a:pt x="1922890" y="1663148"/>
                  <a:pt x="1922228" y="1656521"/>
                  <a:pt x="1914277" y="1635318"/>
                </a:cubicBezTo>
                <a:cubicBezTo>
                  <a:pt x="1906326" y="1614115"/>
                  <a:pt x="1893074" y="1582972"/>
                  <a:pt x="1882472" y="1555805"/>
                </a:cubicBezTo>
                <a:cubicBezTo>
                  <a:pt x="1871870" y="1528638"/>
                  <a:pt x="1857292" y="1489544"/>
                  <a:pt x="1850666" y="1472316"/>
                </a:cubicBezTo>
                <a:cubicBezTo>
                  <a:pt x="1844040" y="1455088"/>
                  <a:pt x="1846028" y="1461715"/>
                  <a:pt x="1842715" y="1452438"/>
                </a:cubicBezTo>
                <a:cubicBezTo>
                  <a:pt x="1839402" y="1443161"/>
                  <a:pt x="1837414" y="1431234"/>
                  <a:pt x="1830788" y="1416657"/>
                </a:cubicBezTo>
                <a:cubicBezTo>
                  <a:pt x="1824162" y="1402080"/>
                  <a:pt x="1815547" y="1377563"/>
                  <a:pt x="1802958" y="1364974"/>
                </a:cubicBezTo>
                <a:cubicBezTo>
                  <a:pt x="1790369" y="1352385"/>
                  <a:pt x="1767841" y="1347746"/>
                  <a:pt x="1755251" y="1341120"/>
                </a:cubicBezTo>
                <a:cubicBezTo>
                  <a:pt x="1742661" y="1334494"/>
                  <a:pt x="1743324" y="1331843"/>
                  <a:pt x="1727421" y="1325217"/>
                </a:cubicBezTo>
                <a:cubicBezTo>
                  <a:pt x="1711518" y="1318591"/>
                  <a:pt x="1682364" y="1308652"/>
                  <a:pt x="1659835" y="1301363"/>
                </a:cubicBezTo>
                <a:cubicBezTo>
                  <a:pt x="1637306" y="1294074"/>
                  <a:pt x="1614115" y="1290762"/>
                  <a:pt x="1592249" y="1281485"/>
                </a:cubicBezTo>
                <a:cubicBezTo>
                  <a:pt x="1570383" y="1272208"/>
                  <a:pt x="1549179" y="1256968"/>
                  <a:pt x="1528638" y="1245704"/>
                </a:cubicBezTo>
                <a:cubicBezTo>
                  <a:pt x="1508097" y="1234440"/>
                  <a:pt x="1488882" y="1225163"/>
                  <a:pt x="1469004" y="1213899"/>
                </a:cubicBezTo>
                <a:cubicBezTo>
                  <a:pt x="1449126" y="1202635"/>
                  <a:pt x="1427922" y="1190708"/>
                  <a:pt x="1409369" y="1178118"/>
                </a:cubicBezTo>
                <a:cubicBezTo>
                  <a:pt x="1390816" y="1165529"/>
                  <a:pt x="1373588" y="1148301"/>
                  <a:pt x="1357685" y="1138362"/>
                </a:cubicBezTo>
                <a:cubicBezTo>
                  <a:pt x="1341782" y="1128423"/>
                  <a:pt x="1333831" y="1129748"/>
                  <a:pt x="1313953" y="1118483"/>
                </a:cubicBezTo>
                <a:cubicBezTo>
                  <a:pt x="1294075" y="1107219"/>
                  <a:pt x="1264258" y="1084690"/>
                  <a:pt x="1238416" y="1070775"/>
                </a:cubicBezTo>
                <a:cubicBezTo>
                  <a:pt x="1212574" y="1056860"/>
                  <a:pt x="1178781" y="1045597"/>
                  <a:pt x="1158903" y="1034995"/>
                </a:cubicBezTo>
                <a:cubicBezTo>
                  <a:pt x="1139025" y="1024393"/>
                  <a:pt x="1134386" y="1017104"/>
                  <a:pt x="1119146" y="1007165"/>
                </a:cubicBezTo>
                <a:cubicBezTo>
                  <a:pt x="1103906" y="997226"/>
                  <a:pt x="1085353" y="987287"/>
                  <a:pt x="1067463" y="975360"/>
                </a:cubicBezTo>
                <a:cubicBezTo>
                  <a:pt x="1049573" y="963433"/>
                  <a:pt x="1029694" y="948855"/>
                  <a:pt x="1011804" y="935603"/>
                </a:cubicBezTo>
                <a:cubicBezTo>
                  <a:pt x="993914" y="922351"/>
                  <a:pt x="966083" y="903798"/>
                  <a:pt x="960120" y="895847"/>
                </a:cubicBezTo>
                <a:cubicBezTo>
                  <a:pt x="954157" y="887896"/>
                  <a:pt x="979999" y="897172"/>
                  <a:pt x="976023" y="887895"/>
                </a:cubicBezTo>
                <a:cubicBezTo>
                  <a:pt x="972047" y="878619"/>
                  <a:pt x="950181" y="854765"/>
                  <a:pt x="936266" y="840188"/>
                </a:cubicBezTo>
                <a:cubicBezTo>
                  <a:pt x="922351" y="825611"/>
                  <a:pt x="909099" y="813683"/>
                  <a:pt x="892534" y="800431"/>
                </a:cubicBezTo>
                <a:cubicBezTo>
                  <a:pt x="875969" y="787179"/>
                  <a:pt x="852778" y="773265"/>
                  <a:pt x="836875" y="760675"/>
                </a:cubicBezTo>
                <a:cubicBezTo>
                  <a:pt x="820972" y="748085"/>
                  <a:pt x="804407" y="736821"/>
                  <a:pt x="797118" y="724894"/>
                </a:cubicBezTo>
                <a:cubicBezTo>
                  <a:pt x="789829" y="712967"/>
                  <a:pt x="798444" y="702365"/>
                  <a:pt x="793143" y="689113"/>
                </a:cubicBezTo>
                <a:cubicBezTo>
                  <a:pt x="787842" y="675861"/>
                  <a:pt x="783866" y="661946"/>
                  <a:pt x="765313" y="645381"/>
                </a:cubicBezTo>
                <a:cubicBezTo>
                  <a:pt x="746760" y="628816"/>
                  <a:pt x="706341" y="607612"/>
                  <a:pt x="681825" y="589722"/>
                </a:cubicBezTo>
                <a:cubicBezTo>
                  <a:pt x="657309" y="571832"/>
                  <a:pt x="652670" y="567855"/>
                  <a:pt x="618214" y="538038"/>
                </a:cubicBezTo>
                <a:cubicBezTo>
                  <a:pt x="583758" y="508221"/>
                  <a:pt x="508221" y="441297"/>
                  <a:pt x="475091" y="410817"/>
                </a:cubicBezTo>
                <a:cubicBezTo>
                  <a:pt x="441961" y="380337"/>
                  <a:pt x="448587" y="379674"/>
                  <a:pt x="419432" y="355158"/>
                </a:cubicBezTo>
                <a:cubicBezTo>
                  <a:pt x="390277" y="330642"/>
                  <a:pt x="334618" y="294198"/>
                  <a:pt x="300162" y="263718"/>
                </a:cubicBezTo>
                <a:cubicBezTo>
                  <a:pt x="265706" y="233238"/>
                  <a:pt x="237877" y="196795"/>
                  <a:pt x="212698" y="172278"/>
                </a:cubicBezTo>
                <a:cubicBezTo>
                  <a:pt x="187519" y="147761"/>
                  <a:pt x="174266" y="139810"/>
                  <a:pt x="149087" y="116619"/>
                </a:cubicBezTo>
                <a:cubicBezTo>
                  <a:pt x="123908" y="93428"/>
                  <a:pt x="84814" y="51683"/>
                  <a:pt x="61623" y="33130"/>
                </a:cubicBezTo>
                <a:cubicBezTo>
                  <a:pt x="38432" y="14577"/>
                  <a:pt x="19878" y="10602"/>
                  <a:pt x="9939" y="5301"/>
                </a:cubicBezTo>
                <a:cubicBezTo>
                  <a:pt x="0" y="0"/>
                  <a:pt x="1988" y="1325"/>
                  <a:pt x="1988" y="132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015409" y="1403405"/>
            <a:ext cx="2174681" cy="1315941"/>
          </a:xfrm>
          <a:custGeom>
            <a:avLst/>
            <a:gdLst>
              <a:gd name="connsiteX0" fmla="*/ 2174681 w 2174681"/>
              <a:gd name="connsiteY0" fmla="*/ 1315941 h 1315941"/>
              <a:gd name="connsiteX1" fmla="*/ 2103120 w 2174681"/>
              <a:gd name="connsiteY1" fmla="*/ 1296063 h 1315941"/>
              <a:gd name="connsiteX2" fmla="*/ 2047461 w 2174681"/>
              <a:gd name="connsiteY2" fmla="*/ 1264258 h 1315941"/>
              <a:gd name="connsiteX3" fmla="*/ 1991801 w 2174681"/>
              <a:gd name="connsiteY3" fmla="*/ 1236428 h 1315941"/>
              <a:gd name="connsiteX4" fmla="*/ 1932167 w 2174681"/>
              <a:gd name="connsiteY4" fmla="*/ 1192696 h 1315941"/>
              <a:gd name="connsiteX5" fmla="*/ 1868556 w 2174681"/>
              <a:gd name="connsiteY5" fmla="*/ 1137037 h 1315941"/>
              <a:gd name="connsiteX6" fmla="*/ 1761214 w 2174681"/>
              <a:gd name="connsiteY6" fmla="*/ 1093305 h 1315941"/>
              <a:gd name="connsiteX7" fmla="*/ 1630017 w 2174681"/>
              <a:gd name="connsiteY7" fmla="*/ 1041621 h 1315941"/>
              <a:gd name="connsiteX8" fmla="*/ 1546528 w 2174681"/>
              <a:gd name="connsiteY8" fmla="*/ 1001865 h 1315941"/>
              <a:gd name="connsiteX9" fmla="*/ 1459064 w 2174681"/>
              <a:gd name="connsiteY9" fmla="*/ 934278 h 1315941"/>
              <a:gd name="connsiteX10" fmla="*/ 1423283 w 2174681"/>
              <a:gd name="connsiteY10" fmla="*/ 914400 h 1315941"/>
              <a:gd name="connsiteX11" fmla="*/ 1284135 w 2174681"/>
              <a:gd name="connsiteY11" fmla="*/ 807058 h 1315941"/>
              <a:gd name="connsiteX12" fmla="*/ 1156914 w 2174681"/>
              <a:gd name="connsiteY12" fmla="*/ 739472 h 1315941"/>
              <a:gd name="connsiteX13" fmla="*/ 922351 w 2174681"/>
              <a:gd name="connsiteY13" fmla="*/ 556592 h 1315941"/>
              <a:gd name="connsiteX14" fmla="*/ 691763 w 2174681"/>
              <a:gd name="connsiteY14" fmla="*/ 417444 h 1315941"/>
              <a:gd name="connsiteX15" fmla="*/ 516834 w 2174681"/>
              <a:gd name="connsiteY15" fmla="*/ 290223 h 1315941"/>
              <a:gd name="connsiteX16" fmla="*/ 381662 w 2174681"/>
              <a:gd name="connsiteY16" fmla="*/ 202758 h 1315941"/>
              <a:gd name="connsiteX17" fmla="*/ 270344 w 2174681"/>
              <a:gd name="connsiteY17" fmla="*/ 131197 h 1315941"/>
              <a:gd name="connsiteX18" fmla="*/ 182880 w 2174681"/>
              <a:gd name="connsiteY18" fmla="*/ 91440 h 1315941"/>
              <a:gd name="connsiteX19" fmla="*/ 75537 w 2174681"/>
              <a:gd name="connsiteY19" fmla="*/ 47708 h 1315941"/>
              <a:gd name="connsiteX20" fmla="*/ 0 w 2174681"/>
              <a:gd name="connsiteY20" fmla="*/ 0 h 13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4681" h="1315941">
                <a:moveTo>
                  <a:pt x="2174681" y="1315941"/>
                </a:moveTo>
                <a:cubicBezTo>
                  <a:pt x="2149502" y="1310309"/>
                  <a:pt x="2124323" y="1304677"/>
                  <a:pt x="2103120" y="1296063"/>
                </a:cubicBezTo>
                <a:cubicBezTo>
                  <a:pt x="2081917" y="1287449"/>
                  <a:pt x="2066014" y="1274197"/>
                  <a:pt x="2047461" y="1264258"/>
                </a:cubicBezTo>
                <a:cubicBezTo>
                  <a:pt x="2028908" y="1254319"/>
                  <a:pt x="2011017" y="1248355"/>
                  <a:pt x="1991801" y="1236428"/>
                </a:cubicBezTo>
                <a:cubicBezTo>
                  <a:pt x="1972585" y="1224501"/>
                  <a:pt x="1952708" y="1209261"/>
                  <a:pt x="1932167" y="1192696"/>
                </a:cubicBezTo>
                <a:cubicBezTo>
                  <a:pt x="1911626" y="1176131"/>
                  <a:pt x="1897048" y="1153602"/>
                  <a:pt x="1868556" y="1137037"/>
                </a:cubicBezTo>
                <a:cubicBezTo>
                  <a:pt x="1840064" y="1120472"/>
                  <a:pt x="1761214" y="1093305"/>
                  <a:pt x="1761214" y="1093305"/>
                </a:cubicBezTo>
                <a:cubicBezTo>
                  <a:pt x="1721458" y="1077402"/>
                  <a:pt x="1665798" y="1056861"/>
                  <a:pt x="1630017" y="1041621"/>
                </a:cubicBezTo>
                <a:cubicBezTo>
                  <a:pt x="1594236" y="1026381"/>
                  <a:pt x="1575020" y="1019755"/>
                  <a:pt x="1546528" y="1001865"/>
                </a:cubicBezTo>
                <a:cubicBezTo>
                  <a:pt x="1518036" y="983975"/>
                  <a:pt x="1479605" y="948856"/>
                  <a:pt x="1459064" y="934278"/>
                </a:cubicBezTo>
                <a:cubicBezTo>
                  <a:pt x="1438523" y="919701"/>
                  <a:pt x="1452438" y="935603"/>
                  <a:pt x="1423283" y="914400"/>
                </a:cubicBezTo>
                <a:cubicBezTo>
                  <a:pt x="1394128" y="893197"/>
                  <a:pt x="1328530" y="836213"/>
                  <a:pt x="1284135" y="807058"/>
                </a:cubicBezTo>
                <a:cubicBezTo>
                  <a:pt x="1239740" y="777903"/>
                  <a:pt x="1217211" y="781216"/>
                  <a:pt x="1156914" y="739472"/>
                </a:cubicBezTo>
                <a:cubicBezTo>
                  <a:pt x="1096617" y="697728"/>
                  <a:pt x="999876" y="610263"/>
                  <a:pt x="922351" y="556592"/>
                </a:cubicBezTo>
                <a:cubicBezTo>
                  <a:pt x="844826" y="502921"/>
                  <a:pt x="759349" y="461839"/>
                  <a:pt x="691763" y="417444"/>
                </a:cubicBezTo>
                <a:cubicBezTo>
                  <a:pt x="624177" y="373049"/>
                  <a:pt x="568518" y="326004"/>
                  <a:pt x="516834" y="290223"/>
                </a:cubicBezTo>
                <a:cubicBezTo>
                  <a:pt x="465151" y="254442"/>
                  <a:pt x="381662" y="202758"/>
                  <a:pt x="381662" y="202758"/>
                </a:cubicBezTo>
                <a:cubicBezTo>
                  <a:pt x="340580" y="176254"/>
                  <a:pt x="303474" y="149750"/>
                  <a:pt x="270344" y="131197"/>
                </a:cubicBezTo>
                <a:cubicBezTo>
                  <a:pt x="237214" y="112644"/>
                  <a:pt x="215348" y="105355"/>
                  <a:pt x="182880" y="91440"/>
                </a:cubicBezTo>
                <a:cubicBezTo>
                  <a:pt x="150412" y="77525"/>
                  <a:pt x="106017" y="62948"/>
                  <a:pt x="75537" y="47708"/>
                </a:cubicBezTo>
                <a:cubicBezTo>
                  <a:pt x="45057" y="32468"/>
                  <a:pt x="0" y="0"/>
                  <a:pt x="0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158779" y="560567"/>
            <a:ext cx="1852654" cy="838863"/>
          </a:xfrm>
          <a:custGeom>
            <a:avLst/>
            <a:gdLst>
              <a:gd name="connsiteX0" fmla="*/ 1852654 w 1852654"/>
              <a:gd name="connsiteY0" fmla="*/ 838863 h 838863"/>
              <a:gd name="connsiteX1" fmla="*/ 1769165 w 1852654"/>
              <a:gd name="connsiteY1" fmla="*/ 807057 h 838863"/>
              <a:gd name="connsiteX2" fmla="*/ 1645920 w 1852654"/>
              <a:gd name="connsiteY2" fmla="*/ 751398 h 838863"/>
              <a:gd name="connsiteX3" fmla="*/ 1558456 w 1852654"/>
              <a:gd name="connsiteY3" fmla="*/ 707666 h 838863"/>
              <a:gd name="connsiteX4" fmla="*/ 1467016 w 1852654"/>
              <a:gd name="connsiteY4" fmla="*/ 663934 h 838863"/>
              <a:gd name="connsiteX5" fmla="*/ 1371600 w 1852654"/>
              <a:gd name="connsiteY5" fmla="*/ 616226 h 838863"/>
              <a:gd name="connsiteX6" fmla="*/ 1252331 w 1852654"/>
              <a:gd name="connsiteY6" fmla="*/ 564543 h 838863"/>
              <a:gd name="connsiteX7" fmla="*/ 1152939 w 1852654"/>
              <a:gd name="connsiteY7" fmla="*/ 528762 h 838863"/>
              <a:gd name="connsiteX8" fmla="*/ 1017767 w 1852654"/>
              <a:gd name="connsiteY8" fmla="*/ 465151 h 838863"/>
              <a:gd name="connsiteX9" fmla="*/ 958132 w 1852654"/>
              <a:gd name="connsiteY9" fmla="*/ 445273 h 838863"/>
              <a:gd name="connsiteX10" fmla="*/ 858741 w 1852654"/>
              <a:gd name="connsiteY10" fmla="*/ 397565 h 838863"/>
              <a:gd name="connsiteX11" fmla="*/ 739471 w 1852654"/>
              <a:gd name="connsiteY11" fmla="*/ 329979 h 838863"/>
              <a:gd name="connsiteX12" fmla="*/ 612251 w 1852654"/>
              <a:gd name="connsiteY12" fmla="*/ 266369 h 838863"/>
              <a:gd name="connsiteX13" fmla="*/ 496957 w 1852654"/>
              <a:gd name="connsiteY13" fmla="*/ 218661 h 838863"/>
              <a:gd name="connsiteX14" fmla="*/ 409492 w 1852654"/>
              <a:gd name="connsiteY14" fmla="*/ 178904 h 838863"/>
              <a:gd name="connsiteX15" fmla="*/ 286247 w 1852654"/>
              <a:gd name="connsiteY15" fmla="*/ 127221 h 838863"/>
              <a:gd name="connsiteX16" fmla="*/ 170953 w 1852654"/>
              <a:gd name="connsiteY16" fmla="*/ 75537 h 838863"/>
              <a:gd name="connsiteX17" fmla="*/ 0 w 1852654"/>
              <a:gd name="connsiteY17" fmla="*/ 0 h 8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52654" h="838863">
                <a:moveTo>
                  <a:pt x="1852654" y="838863"/>
                </a:moveTo>
                <a:cubicBezTo>
                  <a:pt x="1828137" y="830248"/>
                  <a:pt x="1803621" y="821634"/>
                  <a:pt x="1769165" y="807057"/>
                </a:cubicBezTo>
                <a:cubicBezTo>
                  <a:pt x="1734709" y="792480"/>
                  <a:pt x="1681038" y="767963"/>
                  <a:pt x="1645920" y="751398"/>
                </a:cubicBezTo>
                <a:cubicBezTo>
                  <a:pt x="1610802" y="734833"/>
                  <a:pt x="1588273" y="722243"/>
                  <a:pt x="1558456" y="707666"/>
                </a:cubicBezTo>
                <a:cubicBezTo>
                  <a:pt x="1528639" y="693089"/>
                  <a:pt x="1498159" y="679174"/>
                  <a:pt x="1467016" y="663934"/>
                </a:cubicBezTo>
                <a:cubicBezTo>
                  <a:pt x="1435873" y="648694"/>
                  <a:pt x="1407381" y="632791"/>
                  <a:pt x="1371600" y="616226"/>
                </a:cubicBezTo>
                <a:cubicBezTo>
                  <a:pt x="1335819" y="599661"/>
                  <a:pt x="1288775" y="579120"/>
                  <a:pt x="1252331" y="564543"/>
                </a:cubicBezTo>
                <a:cubicBezTo>
                  <a:pt x="1215887" y="549966"/>
                  <a:pt x="1192033" y="545327"/>
                  <a:pt x="1152939" y="528762"/>
                </a:cubicBezTo>
                <a:cubicBezTo>
                  <a:pt x="1113845" y="512197"/>
                  <a:pt x="1050235" y="479066"/>
                  <a:pt x="1017767" y="465151"/>
                </a:cubicBezTo>
                <a:cubicBezTo>
                  <a:pt x="985299" y="451236"/>
                  <a:pt x="984636" y="456537"/>
                  <a:pt x="958132" y="445273"/>
                </a:cubicBezTo>
                <a:cubicBezTo>
                  <a:pt x="931628" y="434009"/>
                  <a:pt x="895184" y="416781"/>
                  <a:pt x="858741" y="397565"/>
                </a:cubicBezTo>
                <a:cubicBezTo>
                  <a:pt x="822298" y="378349"/>
                  <a:pt x="780553" y="351845"/>
                  <a:pt x="739471" y="329979"/>
                </a:cubicBezTo>
                <a:cubicBezTo>
                  <a:pt x="698389" y="308113"/>
                  <a:pt x="652670" y="284922"/>
                  <a:pt x="612251" y="266369"/>
                </a:cubicBezTo>
                <a:cubicBezTo>
                  <a:pt x="571832" y="247816"/>
                  <a:pt x="530750" y="233238"/>
                  <a:pt x="496957" y="218661"/>
                </a:cubicBezTo>
                <a:cubicBezTo>
                  <a:pt x="463164" y="204084"/>
                  <a:pt x="444610" y="194144"/>
                  <a:pt x="409492" y="178904"/>
                </a:cubicBezTo>
                <a:cubicBezTo>
                  <a:pt x="374374" y="163664"/>
                  <a:pt x="326004" y="144449"/>
                  <a:pt x="286247" y="127221"/>
                </a:cubicBezTo>
                <a:cubicBezTo>
                  <a:pt x="246491" y="109993"/>
                  <a:pt x="170953" y="75537"/>
                  <a:pt x="170953" y="75537"/>
                </a:cubicBezTo>
                <a:lnTo>
                  <a:pt x="0" y="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1346421" y="3976"/>
            <a:ext cx="804407" cy="556591"/>
          </a:xfrm>
          <a:custGeom>
            <a:avLst/>
            <a:gdLst>
              <a:gd name="connsiteX0" fmla="*/ 804407 w 804407"/>
              <a:gd name="connsiteY0" fmla="*/ 556591 h 556591"/>
              <a:gd name="connsiteX1" fmla="*/ 701040 w 804407"/>
              <a:gd name="connsiteY1" fmla="*/ 512859 h 556591"/>
              <a:gd name="connsiteX2" fmla="*/ 617551 w 804407"/>
              <a:gd name="connsiteY2" fmla="*/ 473102 h 556591"/>
              <a:gd name="connsiteX3" fmla="*/ 538038 w 804407"/>
              <a:gd name="connsiteY3" fmla="*/ 441297 h 556591"/>
              <a:gd name="connsiteX4" fmla="*/ 482379 w 804407"/>
              <a:gd name="connsiteY4" fmla="*/ 417443 h 556591"/>
              <a:gd name="connsiteX5" fmla="*/ 398890 w 804407"/>
              <a:gd name="connsiteY5" fmla="*/ 377687 h 556591"/>
              <a:gd name="connsiteX6" fmla="*/ 327329 w 804407"/>
              <a:gd name="connsiteY6" fmla="*/ 337930 h 556591"/>
              <a:gd name="connsiteX7" fmla="*/ 263718 w 804407"/>
              <a:gd name="connsiteY7" fmla="*/ 290222 h 556591"/>
              <a:gd name="connsiteX8" fmla="*/ 176254 w 804407"/>
              <a:gd name="connsiteY8" fmla="*/ 246490 h 556591"/>
              <a:gd name="connsiteX9" fmla="*/ 128546 w 804407"/>
              <a:gd name="connsiteY9" fmla="*/ 230587 h 556591"/>
              <a:gd name="connsiteX10" fmla="*/ 84814 w 804407"/>
              <a:gd name="connsiteY10" fmla="*/ 190831 h 556591"/>
              <a:gd name="connsiteX11" fmla="*/ 45057 w 804407"/>
              <a:gd name="connsiteY11" fmla="*/ 147099 h 556591"/>
              <a:gd name="connsiteX12" fmla="*/ 9276 w 804407"/>
              <a:gd name="connsiteY12" fmla="*/ 95415 h 556591"/>
              <a:gd name="connsiteX13" fmla="*/ 1325 w 804407"/>
              <a:gd name="connsiteY13" fmla="*/ 43732 h 556591"/>
              <a:gd name="connsiteX14" fmla="*/ 1325 w 804407"/>
              <a:gd name="connsiteY14" fmla="*/ 0 h 55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04407" h="556591">
                <a:moveTo>
                  <a:pt x="804407" y="556591"/>
                </a:moveTo>
                <a:cubicBezTo>
                  <a:pt x="768295" y="541682"/>
                  <a:pt x="732183" y="526774"/>
                  <a:pt x="701040" y="512859"/>
                </a:cubicBezTo>
                <a:cubicBezTo>
                  <a:pt x="669897" y="498944"/>
                  <a:pt x="644718" y="485029"/>
                  <a:pt x="617551" y="473102"/>
                </a:cubicBezTo>
                <a:cubicBezTo>
                  <a:pt x="590384" y="461175"/>
                  <a:pt x="560567" y="450573"/>
                  <a:pt x="538038" y="441297"/>
                </a:cubicBezTo>
                <a:cubicBezTo>
                  <a:pt x="515509" y="432021"/>
                  <a:pt x="505570" y="428045"/>
                  <a:pt x="482379" y="417443"/>
                </a:cubicBezTo>
                <a:cubicBezTo>
                  <a:pt x="459188" y="406841"/>
                  <a:pt x="424732" y="390939"/>
                  <a:pt x="398890" y="377687"/>
                </a:cubicBezTo>
                <a:cubicBezTo>
                  <a:pt x="373048" y="364435"/>
                  <a:pt x="349858" y="352507"/>
                  <a:pt x="327329" y="337930"/>
                </a:cubicBezTo>
                <a:cubicBezTo>
                  <a:pt x="304800" y="323353"/>
                  <a:pt x="288897" y="305462"/>
                  <a:pt x="263718" y="290222"/>
                </a:cubicBezTo>
                <a:cubicBezTo>
                  <a:pt x="238539" y="274982"/>
                  <a:pt x="198783" y="256429"/>
                  <a:pt x="176254" y="246490"/>
                </a:cubicBezTo>
                <a:cubicBezTo>
                  <a:pt x="153725" y="236551"/>
                  <a:pt x="143786" y="239863"/>
                  <a:pt x="128546" y="230587"/>
                </a:cubicBezTo>
                <a:cubicBezTo>
                  <a:pt x="113306" y="221311"/>
                  <a:pt x="98729" y="204746"/>
                  <a:pt x="84814" y="190831"/>
                </a:cubicBezTo>
                <a:cubicBezTo>
                  <a:pt x="70899" y="176916"/>
                  <a:pt x="57647" y="163002"/>
                  <a:pt x="45057" y="147099"/>
                </a:cubicBezTo>
                <a:cubicBezTo>
                  <a:pt x="32467" y="131196"/>
                  <a:pt x="16565" y="112643"/>
                  <a:pt x="9276" y="95415"/>
                </a:cubicBezTo>
                <a:cubicBezTo>
                  <a:pt x="1987" y="78187"/>
                  <a:pt x="2650" y="59634"/>
                  <a:pt x="1325" y="43732"/>
                </a:cubicBezTo>
                <a:cubicBezTo>
                  <a:pt x="0" y="27830"/>
                  <a:pt x="1325" y="0"/>
                  <a:pt x="1325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10200" y="609600"/>
            <a:ext cx="35715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APAYAO-CAGAYAN BOUNDARY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7" name="Straight Arrow Connector 36"/>
          <p:cNvCxnSpPr>
            <a:stCxn id="35" idx="1"/>
          </p:cNvCxnSpPr>
          <p:nvPr/>
        </p:nvCxnSpPr>
        <p:spPr>
          <a:xfrm flipH="1">
            <a:off x="4495800" y="809655"/>
            <a:ext cx="914400" cy="79054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25941" y="3505200"/>
            <a:ext cx="491551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APAYAO PROVINCIAL ECO-TOURISM AND SPORTS COMPLEX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0" name="Straight Arrow Connector 39"/>
          <p:cNvCxnSpPr>
            <a:stCxn id="38" idx="3"/>
          </p:cNvCxnSpPr>
          <p:nvPr/>
        </p:nvCxnSpPr>
        <p:spPr>
          <a:xfrm>
            <a:off x="5341454" y="3659089"/>
            <a:ext cx="830746" cy="3795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914226" y="2967335"/>
            <a:ext cx="131555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LUNA,APAYAO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3" name="Straight Arrow Connector 42"/>
          <p:cNvCxnSpPr>
            <a:stCxn id="41" idx="3"/>
          </p:cNvCxnSpPr>
          <p:nvPr/>
        </p:nvCxnSpPr>
        <p:spPr>
          <a:xfrm>
            <a:off x="5229779" y="3121224"/>
            <a:ext cx="866221" cy="4601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810000" y="4343400"/>
            <a:ext cx="198400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 MARCELA,APAYAO</a:t>
            </a:r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46" name="Straight Arrow Connector 45"/>
          <p:cNvCxnSpPr>
            <a:stCxn id="44" idx="3"/>
          </p:cNvCxnSpPr>
          <p:nvPr/>
        </p:nvCxnSpPr>
        <p:spPr>
          <a:xfrm>
            <a:off x="5794005" y="4497289"/>
            <a:ext cx="1825995" cy="747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705321" y="4953000"/>
            <a:ext cx="18473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0"/>
            <a:ext cx="88596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ROAD NETWORK FROM STA MARCELA TO APETSC</a:t>
            </a:r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60</a:t>
            </a:r>
            <a:endParaRPr lang="en-US" dirty="0"/>
          </a:p>
        </p:txBody>
      </p:sp>
      <p:pic>
        <p:nvPicPr>
          <p:cNvPr id="102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33400" y="838200"/>
          <a:ext cx="8077200" cy="5776977"/>
        </p:xfrm>
        <a:graphic>
          <a:graphicData uri="http://schemas.openxmlformats.org/drawingml/2006/table">
            <a:tbl>
              <a:tblPr/>
              <a:tblGrid>
                <a:gridCol w="2466473"/>
                <a:gridCol w="2257927"/>
                <a:gridCol w="2057400"/>
                <a:gridCol w="1295400"/>
              </a:tblGrid>
              <a:tr h="933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18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ARCHERY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ARNIS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(OLD)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37.5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ATHLETICS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BADMINTON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FLORA GYM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7.5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 (ELEM.)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STA MARCELA GYM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0.2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BVMSC AND 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 &amp; 22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AND 30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76407" y="228600"/>
            <a:ext cx="8397620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DISTANCE FROM STA MARCELA NAT’L. SCHOOL TO PLAYING VENUES</a:t>
            </a:r>
            <a:endParaRPr lang="en-US" sz="2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OMPAQ\Desktop\save catch GE\Jct Luna Luna Road playing 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Line Callout 1 10"/>
          <p:cNvSpPr/>
          <p:nvPr/>
        </p:nvSpPr>
        <p:spPr>
          <a:xfrm>
            <a:off x="6172200" y="0"/>
            <a:ext cx="2209800" cy="612648"/>
          </a:xfrm>
          <a:prstGeom prst="borderCallout1">
            <a:avLst>
              <a:gd name="adj1" fmla="val 47710"/>
              <a:gd name="adj2" fmla="val -305"/>
              <a:gd name="adj3" fmla="val 919852"/>
              <a:gd name="adj4" fmla="val -161576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ON THIS SITE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35792" y="1752600"/>
            <a:ext cx="5408208" cy="4594479"/>
            <a:chOff x="3735792" y="1752600"/>
            <a:chExt cx="5408208" cy="4594479"/>
          </a:xfrm>
        </p:grpSpPr>
        <p:pic>
          <p:nvPicPr>
            <p:cNvPr id="2050" name="Picture 2" descr="C:\Users\COMPAQ\Desktop\Billeting School\IMG_166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35792" y="2209800"/>
              <a:ext cx="5408208" cy="41372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4648200" y="1752600"/>
              <a:ext cx="346101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+mj-lt"/>
                </a:rPr>
                <a:t>APAYAO GRANDSTAND</a:t>
              </a:r>
              <a:endParaRPr lang="en-US" sz="280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0"/>
          <a:ext cx="8305800" cy="6427490"/>
        </p:xfrm>
        <a:graphic>
          <a:graphicData uri="http://schemas.openxmlformats.org/drawingml/2006/table">
            <a:tbl>
              <a:tblPr/>
              <a:tblGrid>
                <a:gridCol w="2589211"/>
                <a:gridCol w="2439989"/>
                <a:gridCol w="2039844"/>
                <a:gridCol w="1236756"/>
              </a:tblGrid>
              <a:tr h="990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BOXING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LAND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BANK OPEN GROUND LUNA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CHESS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CLUB HOUSE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  <a:r>
                        <a:rPr lang="en-US" sz="28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SOCCER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GYMNASTICS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SAN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ISIDRO GYM LUNA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SIPA/SEPAK TAKRAW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SOFTBALL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SWIMMING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1"/>
          <a:ext cx="8229600" cy="6330638"/>
        </p:xfrm>
        <a:graphic>
          <a:graphicData uri="http://schemas.openxmlformats.org/drawingml/2006/table">
            <a:tbl>
              <a:tblPr/>
              <a:tblGrid>
                <a:gridCol w="2513011"/>
                <a:gridCol w="2363789"/>
                <a:gridCol w="2057400"/>
                <a:gridCol w="1295400"/>
              </a:tblGrid>
              <a:tr h="1219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1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(</a:t>
                      </a:r>
                      <a:r>
                        <a:rPr lang="en-US" sz="31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en-US" sz="3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TABLE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NFA-TUMOG LUNA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18.5</a:t>
                      </a:r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TAEKWONDO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(NEW)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37.5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 (ELEM.)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CENTRAL SCHOOL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37.5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VOLLEYBALL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COMPAQ\Desktop\save catch GE\Sipa Sch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0811" y="0"/>
            <a:ext cx="907318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MUNICIPALITY: STA MARCELA</a:t>
            </a:r>
            <a:endParaRPr lang="en-US" sz="4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90600"/>
            <a:ext cx="861732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SCHOOLS: </a:t>
            </a:r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SIPA IMELDA NATIONAL HIGH SCHOOL</a:t>
            </a:r>
          </a:p>
          <a:p>
            <a:pPr algn="ctr"/>
            <a:r>
              <a:rPr lang="en-US" sz="36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SIPA ELEMENTARY SCHOOL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012" y="2967335"/>
            <a:ext cx="81099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DELEGATION: ABRA PROVINCE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7" name="Picture 3" descr="C:\Users\COMPAQ\Desktop\save catch GE\Ph_seal_ab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962400"/>
            <a:ext cx="2590562" cy="2590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266" name="Picture 2" descr="C:\Users\COMPAQ\Desktop\save catch GE\apayao new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6549998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MUNICIPALITY OF STA MARCELA</a:t>
              </a:r>
              <a:endParaRPr lang="en-US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7" name="Straight Arrow Connector 6"/>
            <p:cNvCxnSpPr>
              <a:stCxn id="5" idx="2"/>
            </p:cNvCxnSpPr>
            <p:nvPr/>
          </p:nvCxnSpPr>
          <p:spPr>
            <a:xfrm>
              <a:off x="3274999" y="646331"/>
              <a:ext cx="2363801" cy="163966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C:\Users\COMPAQ\Desktop\save catch GE\Sipa Scho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0" y="-228600"/>
            <a:ext cx="9144000" cy="6858000"/>
            <a:chOff x="0" y="0"/>
            <a:chExt cx="9144000" cy="6858000"/>
          </a:xfrm>
        </p:grpSpPr>
        <p:pic>
          <p:nvPicPr>
            <p:cNvPr id="4099" name="Picture 3" descr="C:\Users\COMPAQ\Desktop\Billeting School\IMG_161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00" name="Picture 4" descr="C:\Users\COMPAQ\Desktop\Billeting School\IMG_161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71800" y="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01" name="Picture 5" descr="C:\Users\COMPAQ\Desktop\Billeting School\IMG_1609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0" y="457200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02" name="Picture 6" descr="C:\Users\COMPAQ\Desktop\Billeting School\IMG_1608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0" y="2286000"/>
              <a:ext cx="3048000" cy="228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971800" y="2286000"/>
              <a:ext cx="2049151" cy="2769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SIPA ELEMENTARY SCHOOL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16" name="Straight Arrow Connector 15"/>
            <p:cNvCxnSpPr>
              <a:stCxn id="14" idx="2"/>
            </p:cNvCxnSpPr>
            <p:nvPr/>
          </p:nvCxnSpPr>
          <p:spPr>
            <a:xfrm flipH="1">
              <a:off x="2362200" y="2562999"/>
              <a:ext cx="1634176" cy="3326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276600" y="4343400"/>
              <a:ext cx="2850012" cy="2769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12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SIPA-IMELDA NATIONAL HIGH SCHOOL</a:t>
              </a:r>
              <a:endParaRPr lang="en-US" sz="1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cxnSp>
          <p:nvCxnSpPr>
            <p:cNvPr id="19" name="Straight Arrow Connector 18"/>
            <p:cNvCxnSpPr>
              <a:stCxn id="17" idx="0"/>
            </p:cNvCxnSpPr>
            <p:nvPr/>
          </p:nvCxnSpPr>
          <p:spPr>
            <a:xfrm flipH="1" flipV="1">
              <a:off x="1524000" y="3429000"/>
              <a:ext cx="3177606" cy="9144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60</a:t>
            </a:r>
            <a:endParaRPr lang="en-US" dirty="0"/>
          </a:p>
        </p:txBody>
      </p:sp>
      <p:pic>
        <p:nvPicPr>
          <p:cNvPr id="1026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33400" y="838200"/>
          <a:ext cx="8077200" cy="5776977"/>
        </p:xfrm>
        <a:graphic>
          <a:graphicData uri="http://schemas.openxmlformats.org/drawingml/2006/table">
            <a:tbl>
              <a:tblPr/>
              <a:tblGrid>
                <a:gridCol w="2466473"/>
                <a:gridCol w="2257927"/>
                <a:gridCol w="2057400"/>
                <a:gridCol w="1295400"/>
              </a:tblGrid>
              <a:tr h="933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18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ARCHERY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ARNIS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(OLD)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ATHLETICS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BADMINTON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FLORA GYM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BASEBALL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 (ELEM.)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STA MARCELA GYM</a:t>
                      </a:r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53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BASKETBALL</a:t>
                      </a: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BVMSC AND APETSC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26 &amp; 28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AND 40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028" marR="3028" marT="30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61347" y="228600"/>
            <a:ext cx="88277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DISTANCE FROM SIPA ELEMENTARY SCHOOL TO PLAYING VENUES</a:t>
            </a:r>
            <a:endParaRPr lang="en-US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0"/>
          <a:ext cx="8305800" cy="6427490"/>
        </p:xfrm>
        <a:graphic>
          <a:graphicData uri="http://schemas.openxmlformats.org/drawingml/2006/table">
            <a:tbl>
              <a:tblPr/>
              <a:tblGrid>
                <a:gridCol w="2589211"/>
                <a:gridCol w="2439989"/>
                <a:gridCol w="2039844"/>
                <a:gridCol w="1236756"/>
              </a:tblGrid>
              <a:tr h="990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0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0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</a:t>
                      </a:r>
                      <a:r>
                        <a:rPr lang="en-US" sz="30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0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30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BOXING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0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LAND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BANK OPEN GROUND LUNA</a:t>
                      </a:r>
                      <a:endParaRPr lang="en-US" sz="20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CHESS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CLUB HOUSE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FOOTBALL</a:t>
                      </a:r>
                      <a:r>
                        <a:rPr lang="en-US" sz="28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SOCCER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GYMNASTICS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4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SAN</a:t>
                      </a:r>
                      <a:r>
                        <a:rPr lang="en-US" sz="2400" b="1" i="0" u="none" strike="noStrike" baseline="0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 ISIDRO GYM LUNA</a:t>
                      </a:r>
                      <a:endParaRPr lang="en-US" sz="24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56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SIPA/SEPAK TAKRAW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SOFTBALL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9886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SWIMMING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COMPAQ\Desktop\save catch GE\Lu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28601"/>
          <a:ext cx="8229600" cy="6330638"/>
        </p:xfrm>
        <a:graphic>
          <a:graphicData uri="http://schemas.openxmlformats.org/drawingml/2006/table">
            <a:tbl>
              <a:tblPr/>
              <a:tblGrid>
                <a:gridCol w="2513011"/>
                <a:gridCol w="2363789"/>
                <a:gridCol w="2057400"/>
                <a:gridCol w="1295400"/>
              </a:tblGrid>
              <a:tr h="12191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EVENT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VENUE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DISTANCE (</a:t>
                      </a:r>
                      <a:r>
                        <a:rPr lang="en-US" sz="3100" b="1" i="0" u="none" strike="noStrike" dirty="0" err="1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Kms</a:t>
                      </a:r>
                      <a:r>
                        <a:rPr lang="en-US" sz="3100" b="1" i="0" u="none" strike="noStrike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TIME (</a:t>
                      </a:r>
                      <a:r>
                        <a:rPr lang="en-US" sz="3100" b="1" i="0" u="none" strike="noStrike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Mins</a:t>
                      </a:r>
                      <a:r>
                        <a:rPr lang="en-US" sz="3100" b="1" i="0" u="none" strike="noStrike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lang="en-US" sz="3100" b="1" i="0" u="none" strike="noStrike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TABLE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NFA-TUMOG LUNA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24.5</a:t>
                      </a:r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TAEKWONDO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GYM (NEW)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 (ELEM.)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PUDTOL CENTRAL SCHOOL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8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LAWN TENNIS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591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1" i="0" u="none" strike="noStrike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VOLLEYBALL</a:t>
                      </a: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6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APETSC</a:t>
                      </a:r>
                      <a:endParaRPr lang="en-US" sz="26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dirty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i="0" u="none" strike="noStrike" dirty="0" smtClean="0">
                          <a:solidFill>
                            <a:srgbClr val="FFFF0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800" b="1" i="0" u="none" strike="noStrike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088" marR="4088" marT="40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COMPAQ\Desktop\save catch GE\Quirino Sn Isid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3400" y="0"/>
            <a:ext cx="8135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MUNICIPALITY: LUNA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990600"/>
            <a:ext cx="7240379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SCHOOLS: </a:t>
            </a:r>
            <a:r>
              <a:rPr lang="en-US" sz="3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APAYAO STATE COLLEGE</a:t>
            </a:r>
          </a:p>
          <a:p>
            <a:r>
              <a:rPr lang="en-US" sz="32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APAYAO SCIENCE HIGH SCHOOL</a:t>
            </a:r>
          </a:p>
          <a:p>
            <a:r>
              <a:rPr lang="en-US" sz="3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QUIRINO ELEMENTARY SCHOOL</a:t>
            </a:r>
          </a:p>
          <a:p>
            <a:r>
              <a:rPr lang="en-US" sz="32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SAN ISIDRO ELEMENTARY SCHOOL</a:t>
            </a:r>
            <a:endParaRPr lang="en-US" sz="32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505200"/>
            <a:ext cx="69849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DELEGATION</a:t>
            </a:r>
            <a:endParaRPr lang="en-US" sz="5400" b="1" cap="none" spc="50" dirty="0" smtClean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OFFICIATING OFFICIALS</a:t>
            </a:r>
            <a:endParaRPr lang="en-US" sz="54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COMPAQ\Desktop\save catch GE\Division Off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5800" y="0"/>
            <a:ext cx="8135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 MUNICIPALITY: LUNA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66800"/>
            <a:ext cx="4779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HOST: </a:t>
            </a:r>
            <a:r>
              <a:rPr lang="en-US" sz="36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DIVISION OFFICE</a:t>
            </a:r>
            <a:endParaRPr lang="en-US" sz="36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362200"/>
            <a:ext cx="746646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DELEGATION</a:t>
            </a:r>
          </a:p>
          <a:p>
            <a:pPr algn="ctr"/>
            <a:r>
              <a:rPr lang="en-US" sz="48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REGIONAL PERSONNEL AND</a:t>
            </a:r>
          </a:p>
          <a:p>
            <a:pPr algn="ctr"/>
            <a:r>
              <a:rPr lang="en-US" sz="48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SCREENING COMMITTEE</a:t>
            </a:r>
            <a:endParaRPr lang="en-US" sz="4800" b="1" cap="none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OMPAQ\Desktop\Billeting School\IMG_1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41522" y="1676400"/>
            <a:ext cx="624420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3429000"/>
            <a:ext cx="50542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SEE YOU IN 2013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OMPAQ\Desktop\save catch GE\Jct Luna Luna Road playing 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Line Callout 1 10"/>
          <p:cNvSpPr/>
          <p:nvPr/>
        </p:nvSpPr>
        <p:spPr>
          <a:xfrm>
            <a:off x="6172200" y="0"/>
            <a:ext cx="2209800" cy="612648"/>
          </a:xfrm>
          <a:prstGeom prst="borderCallout1">
            <a:avLst>
              <a:gd name="adj1" fmla="val 47710"/>
              <a:gd name="adj2" fmla="val -305"/>
              <a:gd name="adj3" fmla="val 917689"/>
              <a:gd name="adj4" fmla="val -160977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ON THIS SITE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33800" y="1524000"/>
            <a:ext cx="5410200" cy="5334000"/>
            <a:chOff x="3733800" y="1524000"/>
            <a:chExt cx="5410200" cy="5334000"/>
          </a:xfrm>
        </p:grpSpPr>
        <p:pic>
          <p:nvPicPr>
            <p:cNvPr id="3074" name="Picture 2" descr="C:\Users\COMPAQ\Desktop\Billeting School\IMG_165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33800" y="2410191"/>
              <a:ext cx="5410200" cy="44478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572000" y="1524000"/>
              <a:ext cx="3962400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OLYMPIC SIZE SWIMMING</a:t>
              </a:r>
            </a:p>
            <a:p>
              <a:pPr algn="ctr"/>
              <a:r>
                <a:rPr lang="en-US" sz="2800" dirty="0" smtClean="0"/>
                <a:t> POOL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OMPAQ\Desktop\save catch GE\Jct Luna Luna Road playing 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Line Callout 1 10"/>
          <p:cNvSpPr/>
          <p:nvPr/>
        </p:nvSpPr>
        <p:spPr>
          <a:xfrm>
            <a:off x="6172200" y="0"/>
            <a:ext cx="2209800" cy="612648"/>
          </a:xfrm>
          <a:prstGeom prst="borderCallout1">
            <a:avLst>
              <a:gd name="adj1" fmla="val 47710"/>
              <a:gd name="adj2" fmla="val -305"/>
              <a:gd name="adj3" fmla="val 917689"/>
              <a:gd name="adj4" fmla="val -160977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ON THIS SITE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495800" y="777634"/>
            <a:ext cx="4648200" cy="6042266"/>
            <a:chOff x="4495800" y="777634"/>
            <a:chExt cx="4648200" cy="6042266"/>
          </a:xfrm>
        </p:grpSpPr>
        <p:grpSp>
          <p:nvGrpSpPr>
            <p:cNvPr id="18" name="Group 17"/>
            <p:cNvGrpSpPr/>
            <p:nvPr/>
          </p:nvGrpSpPr>
          <p:grpSpPr>
            <a:xfrm>
              <a:off x="4495800" y="777634"/>
              <a:ext cx="4648200" cy="6042266"/>
              <a:chOff x="4495800" y="777634"/>
              <a:chExt cx="4648200" cy="6042266"/>
            </a:xfrm>
          </p:grpSpPr>
          <p:pic>
            <p:nvPicPr>
              <p:cNvPr id="4098" name="Picture 2" descr="C:\Users\COMPAQ\Desktop\Billeting School\IMG_166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95800" y="1371600"/>
                <a:ext cx="4648200" cy="260985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099" name="Picture 3" descr="C:\Users\COMPAQ\Desktop\Billeting School\IMG_1666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495800" y="4043464"/>
                <a:ext cx="4648200" cy="277643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6691268" y="777634"/>
                <a:ext cx="113007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latin typeface="+mj-lt"/>
                  </a:rPr>
                  <a:t>OVAL</a:t>
                </a:r>
                <a:endParaRPr lang="en-US" sz="2800" dirty="0">
                  <a:latin typeface="+mj-lt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691268" y="815734"/>
              <a:ext cx="113007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+mj-lt"/>
                </a:rPr>
                <a:t>OVAL</a:t>
              </a:r>
              <a:endParaRPr lang="en-US" sz="280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OMPAQ\Desktop\save catch GE\Jct Luna Luna Road playing 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Line Callout 1 10"/>
          <p:cNvSpPr/>
          <p:nvPr/>
        </p:nvSpPr>
        <p:spPr>
          <a:xfrm>
            <a:off x="6172200" y="457200"/>
            <a:ext cx="2209800" cy="612648"/>
          </a:xfrm>
          <a:prstGeom prst="borderCallout1">
            <a:avLst>
              <a:gd name="adj1" fmla="val 47710"/>
              <a:gd name="adj2" fmla="val -305"/>
              <a:gd name="adj3" fmla="val 850633"/>
              <a:gd name="adj4" fmla="val -166374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ON THIS SITE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84600" y="1828800"/>
            <a:ext cx="5359400" cy="4495800"/>
            <a:chOff x="3784600" y="2362200"/>
            <a:chExt cx="5359400" cy="4495800"/>
          </a:xfrm>
        </p:grpSpPr>
        <p:pic>
          <p:nvPicPr>
            <p:cNvPr id="5122" name="Picture 2" descr="C:\Users\COMPAQ\Desktop\Billeting School\IMG_166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84600" y="2838450"/>
              <a:ext cx="5359400" cy="40195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5334000" y="2362200"/>
              <a:ext cx="25374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SOCCER FIELD</a:t>
              </a:r>
              <a:endParaRPr lang="en-US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COMPAQ\Desktop\save catch GE\Jct Luna Luna Road playing ven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Line Callout 1 10"/>
          <p:cNvSpPr/>
          <p:nvPr/>
        </p:nvSpPr>
        <p:spPr>
          <a:xfrm>
            <a:off x="6172200" y="0"/>
            <a:ext cx="2209800" cy="612648"/>
          </a:xfrm>
          <a:prstGeom prst="borderCallout1">
            <a:avLst>
              <a:gd name="adj1" fmla="val 47710"/>
              <a:gd name="adj2" fmla="val -305"/>
              <a:gd name="adj3" fmla="val 911200"/>
              <a:gd name="adj4" fmla="val -164575"/>
            </a:avLst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+mj-lt"/>
              </a:rPr>
              <a:t>ON THIS SITE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146" name="Picture 2" descr="C:\Users\COMPAQ\Desktop\Billeting School\IMG_1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09800"/>
            <a:ext cx="5715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410200" y="1752600"/>
            <a:ext cx="19668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GUEST HOUSE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1199</Words>
  <Application>Microsoft Office PowerPoint</Application>
  <PresentationFormat>On-screen Show (4:3)</PresentationFormat>
  <Paragraphs>810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CARAA 2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CARAA 2</vt:lpstr>
      <vt:lpstr>Slide 19</vt:lpstr>
      <vt:lpstr>Slide 20</vt:lpstr>
      <vt:lpstr>Slide 21</vt:lpstr>
      <vt:lpstr>60</vt:lpstr>
      <vt:lpstr>Slide 23</vt:lpstr>
      <vt:lpstr>Slide 24</vt:lpstr>
      <vt:lpstr>Slide 25</vt:lpstr>
      <vt:lpstr>Slide 26</vt:lpstr>
      <vt:lpstr>60</vt:lpstr>
      <vt:lpstr>Slide 28</vt:lpstr>
      <vt:lpstr>Slide 29</vt:lpstr>
      <vt:lpstr>9</vt:lpstr>
      <vt:lpstr>Slide 31</vt:lpstr>
      <vt:lpstr>60</vt:lpstr>
      <vt:lpstr>Slide 33</vt:lpstr>
      <vt:lpstr>Slide 34</vt:lpstr>
      <vt:lpstr>Slide 35</vt:lpstr>
      <vt:lpstr>Slide 36</vt:lpstr>
      <vt:lpstr>60</vt:lpstr>
      <vt:lpstr>Slide 38</vt:lpstr>
      <vt:lpstr>Slide 39</vt:lpstr>
      <vt:lpstr>Slide 40</vt:lpstr>
      <vt:lpstr>Slide 41</vt:lpstr>
      <vt:lpstr>Slide 42</vt:lpstr>
      <vt:lpstr>60</vt:lpstr>
      <vt:lpstr>Slide 44</vt:lpstr>
      <vt:lpstr>Slide 45</vt:lpstr>
      <vt:lpstr>Slide 46</vt:lpstr>
      <vt:lpstr>Slide 47</vt:lpstr>
      <vt:lpstr>Slide 48</vt:lpstr>
      <vt:lpstr>60</vt:lpstr>
      <vt:lpstr>Slide 50</vt:lpstr>
      <vt:lpstr>Slide 51</vt:lpstr>
      <vt:lpstr>Slide 52</vt:lpstr>
      <vt:lpstr>Slide 53</vt:lpstr>
      <vt:lpstr>60</vt:lpstr>
      <vt:lpstr>Slide 55</vt:lpstr>
      <vt:lpstr>Slide 56</vt:lpstr>
      <vt:lpstr>Slide 57</vt:lpstr>
      <vt:lpstr>Slide 58</vt:lpstr>
      <vt:lpstr>Slide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COMPAQ</dc:creator>
  <cp:lastModifiedBy>COMPAQ</cp:lastModifiedBy>
  <cp:revision>232</cp:revision>
  <dcterms:created xsi:type="dcterms:W3CDTF">2012-10-31T13:38:44Z</dcterms:created>
  <dcterms:modified xsi:type="dcterms:W3CDTF">2012-11-04T13:18:15Z</dcterms:modified>
</cp:coreProperties>
</file>